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0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8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7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4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8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8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8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0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360A6-568C-437E-B63F-A9E703A045C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4F39B-1BD0-4065-82CA-50EB5C296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0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25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</dc:title>
  <dc:creator>Microsoft account</dc:creator>
  <cp:lastModifiedBy>Microsoft account</cp:lastModifiedBy>
  <cp:revision>1</cp:revision>
  <dcterms:created xsi:type="dcterms:W3CDTF">2023-08-03T18:32:36Z</dcterms:created>
  <dcterms:modified xsi:type="dcterms:W3CDTF">2023-08-03T18:32:48Z</dcterms:modified>
</cp:coreProperties>
</file>