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65" r:id="rId4"/>
    <p:sldId id="260" r:id="rId5"/>
    <p:sldId id="261" r:id="rId6"/>
    <p:sldId id="365" r:id="rId7"/>
    <p:sldId id="355" r:id="rId8"/>
    <p:sldId id="356" r:id="rId9"/>
    <p:sldId id="357" r:id="rId10"/>
    <p:sldId id="360" r:id="rId11"/>
    <p:sldId id="320" r:id="rId12"/>
    <p:sldId id="318" r:id="rId13"/>
    <p:sldId id="366" r:id="rId14"/>
    <p:sldId id="316" r:id="rId15"/>
    <p:sldId id="319" r:id="rId16"/>
    <p:sldId id="362" r:id="rId17"/>
    <p:sldId id="317" r:id="rId18"/>
    <p:sldId id="321" r:id="rId19"/>
    <p:sldId id="323" r:id="rId20"/>
    <p:sldId id="324" r:id="rId21"/>
    <p:sldId id="325" r:id="rId22"/>
    <p:sldId id="322" r:id="rId23"/>
    <p:sldId id="327" r:id="rId24"/>
    <p:sldId id="328" r:id="rId25"/>
    <p:sldId id="329" r:id="rId26"/>
    <p:sldId id="330" r:id="rId27"/>
    <p:sldId id="331" r:id="rId28"/>
    <p:sldId id="333" r:id="rId29"/>
    <p:sldId id="334" r:id="rId30"/>
    <p:sldId id="335" r:id="rId31"/>
    <p:sldId id="337" r:id="rId32"/>
    <p:sldId id="338" r:id="rId33"/>
    <p:sldId id="339" r:id="rId34"/>
    <p:sldId id="340" r:id="rId35"/>
    <p:sldId id="343" r:id="rId36"/>
    <p:sldId id="346" r:id="rId37"/>
    <p:sldId id="347" r:id="rId38"/>
    <p:sldId id="348" r:id="rId39"/>
    <p:sldId id="350" r:id="rId40"/>
    <p:sldId id="351" r:id="rId41"/>
    <p:sldId id="353" r:id="rId42"/>
    <p:sldId id="371" r:id="rId43"/>
    <p:sldId id="382" r:id="rId44"/>
    <p:sldId id="383" r:id="rId45"/>
    <p:sldId id="384" r:id="rId46"/>
    <p:sldId id="385" r:id="rId47"/>
    <p:sldId id="386" r:id="rId48"/>
    <p:sldId id="387" r:id="rId49"/>
    <p:sldId id="264" r:id="rId50"/>
    <p:sldId id="377" r:id="rId51"/>
    <p:sldId id="378" r:id="rId52"/>
    <p:sldId id="379" r:id="rId53"/>
    <p:sldId id="380" r:id="rId54"/>
    <p:sldId id="270" r:id="rId55"/>
    <p:sldId id="273" r:id="rId56"/>
    <p:sldId id="373" r:id="rId57"/>
    <p:sldId id="374" r:id="rId58"/>
    <p:sldId id="375" r:id="rId59"/>
    <p:sldId id="376" r:id="rId60"/>
    <p:sldId id="372" r:id="rId61"/>
    <p:sldId id="305" r:id="rId62"/>
    <p:sldId id="388" r:id="rId63"/>
    <p:sldId id="307" r:id="rId64"/>
    <p:sldId id="361" r:id="rId65"/>
  </p:sldIdLst>
  <p:sldSz cx="12192000" cy="6858000"/>
  <p:notesSz cx="6858000" cy="9144000"/>
  <p:defaultTextStyle>
    <a:defPPr>
      <a:defRPr lang="en-K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066A4-FD78-4E8C-A2AD-07FF5EA2FCB8}" v="151" dt="2024-02-12T00:08:02.267"/>
    <p1510:client id="{E8A65DCC-700A-4AEE-9432-4866199E2E91}" v="107" dt="2024-02-11T23:42:01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almba.com/sales/" TargetMode="External"/><Relationship Id="rId2" Type="http://schemas.openxmlformats.org/officeDocument/2006/relationships/hyperlink" Target="https://personalmba.com/marketing/" TargetMode="External"/><Relationship Id="rId1" Type="http://schemas.openxmlformats.org/officeDocument/2006/relationships/hyperlink" Target="https://personalmba.com/value-creation/" TargetMode="External"/><Relationship Id="rId4" Type="http://schemas.openxmlformats.org/officeDocument/2006/relationships/hyperlink" Target="https://personalmba.com/finance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almba.com/sales/" TargetMode="External"/><Relationship Id="rId2" Type="http://schemas.openxmlformats.org/officeDocument/2006/relationships/hyperlink" Target="https://personalmba.com/marketing/" TargetMode="External"/><Relationship Id="rId1" Type="http://schemas.openxmlformats.org/officeDocument/2006/relationships/hyperlink" Target="https://personalmba.com/value-creation/" TargetMode="External"/><Relationship Id="rId4" Type="http://schemas.openxmlformats.org/officeDocument/2006/relationships/hyperlink" Target="https://personalmba.com/finance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E71DA-2997-4222-9A2A-338F6D0DA7C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1AA879-4E91-418D-BA88-EBF2F1361582}">
      <dgm:prSet/>
      <dgm:spPr/>
      <dgm:t>
        <a:bodyPr/>
        <a:lstStyle/>
        <a:p>
          <a:r>
            <a:rPr lang="en-GB"/>
            <a:t>View our business as an asset</a:t>
          </a:r>
          <a:endParaRPr lang="en-US"/>
        </a:p>
      </dgm:t>
    </dgm:pt>
    <dgm:pt modelId="{B7F43332-F90D-4EA7-B5AE-B102C6053DBA}" type="parTrans" cxnId="{B1BE3B3F-AB4F-4B44-AD3B-A85C05BAC25A}">
      <dgm:prSet/>
      <dgm:spPr/>
      <dgm:t>
        <a:bodyPr/>
        <a:lstStyle/>
        <a:p>
          <a:endParaRPr lang="en-US"/>
        </a:p>
      </dgm:t>
    </dgm:pt>
    <dgm:pt modelId="{8F8A1825-434E-4FB6-8320-3AFCD3CE1A55}" type="sibTrans" cxnId="{B1BE3B3F-AB4F-4B44-AD3B-A85C05BAC25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DB18E6D-A2ED-445E-861C-3F2C18FF01E5}">
      <dgm:prSet/>
      <dgm:spPr/>
      <dgm:t>
        <a:bodyPr/>
        <a:lstStyle/>
        <a:p>
          <a:r>
            <a:rPr lang="en-US"/>
            <a:t>Describe different models for understanding how a business works</a:t>
          </a:r>
        </a:p>
      </dgm:t>
    </dgm:pt>
    <dgm:pt modelId="{EC164EED-79C0-4F43-B8C6-29B8CA989C0F}" type="parTrans" cxnId="{61C36CCA-F171-467A-9F33-5C23BCDCBB2B}">
      <dgm:prSet/>
      <dgm:spPr/>
      <dgm:t>
        <a:bodyPr/>
        <a:lstStyle/>
        <a:p>
          <a:endParaRPr lang="en-US"/>
        </a:p>
      </dgm:t>
    </dgm:pt>
    <dgm:pt modelId="{874CA5AA-5C03-4CFC-B4CA-088F58C9033C}" type="sibTrans" cxnId="{61C36CCA-F171-467A-9F33-5C23BCDCBB2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FB9929B-4321-4C73-AF2F-B6D4B5B3C167}">
      <dgm:prSet/>
      <dgm:spPr/>
      <dgm:t>
        <a:bodyPr/>
        <a:lstStyle/>
        <a:p>
          <a:r>
            <a:rPr lang="en-US"/>
            <a:t>Utilize at least one mental model to explain the way businesses work</a:t>
          </a:r>
        </a:p>
      </dgm:t>
    </dgm:pt>
    <dgm:pt modelId="{8CA1F4CD-9F2B-4CC9-B785-62BEEE8FA6B9}" type="parTrans" cxnId="{F5FA0172-1287-49F5-855C-2B84040D70D6}">
      <dgm:prSet/>
      <dgm:spPr/>
      <dgm:t>
        <a:bodyPr/>
        <a:lstStyle/>
        <a:p>
          <a:endParaRPr lang="en-US"/>
        </a:p>
      </dgm:t>
    </dgm:pt>
    <dgm:pt modelId="{9D94ED9B-A2E3-4670-91E4-AAE121A83CAB}" type="sibTrans" cxnId="{F5FA0172-1287-49F5-855C-2B84040D70D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F1EB07A-5427-4C69-AA3B-7916C03BCAC3}">
      <dgm:prSet/>
      <dgm:spPr/>
      <dgm:t>
        <a:bodyPr/>
        <a:lstStyle/>
        <a:p>
          <a:r>
            <a:rPr lang="en-US"/>
            <a:t>Understand the importance of the entrepreneurial mindset to entrepreneurial success</a:t>
          </a:r>
        </a:p>
      </dgm:t>
    </dgm:pt>
    <dgm:pt modelId="{5F53A818-A442-4BE0-A49C-A2F7D23BFCF7}" type="parTrans" cxnId="{12E65379-11CB-4A98-BE56-8646C5CC0CF1}">
      <dgm:prSet/>
      <dgm:spPr/>
      <dgm:t>
        <a:bodyPr/>
        <a:lstStyle/>
        <a:p>
          <a:endParaRPr lang="en-US"/>
        </a:p>
      </dgm:t>
    </dgm:pt>
    <dgm:pt modelId="{23DD23A6-5787-4E9E-AFB7-B51939E13A4A}" type="sibTrans" cxnId="{12E65379-11CB-4A98-BE56-8646C5CC0CF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6CEEE71-242A-442F-AEE3-E9F168D72AF0}" type="pres">
      <dgm:prSet presAssocID="{934E71DA-2997-4222-9A2A-338F6D0DA7C4}" presName="Name0" presStyleCnt="0">
        <dgm:presLayoutVars>
          <dgm:animLvl val="lvl"/>
          <dgm:resizeHandles val="exact"/>
        </dgm:presLayoutVars>
      </dgm:prSet>
      <dgm:spPr/>
    </dgm:pt>
    <dgm:pt modelId="{329D39C2-41A2-4EC8-A52E-966BFEC019FB}" type="pres">
      <dgm:prSet presAssocID="{9A1AA879-4E91-418D-BA88-EBF2F1361582}" presName="compositeNode" presStyleCnt="0">
        <dgm:presLayoutVars>
          <dgm:bulletEnabled val="1"/>
        </dgm:presLayoutVars>
      </dgm:prSet>
      <dgm:spPr/>
    </dgm:pt>
    <dgm:pt modelId="{DA78FD03-1A49-4E9D-A2F8-4475913C968A}" type="pres">
      <dgm:prSet presAssocID="{9A1AA879-4E91-418D-BA88-EBF2F1361582}" presName="bgRect" presStyleLbl="bgAccFollowNode1" presStyleIdx="0" presStyleCnt="4"/>
      <dgm:spPr/>
    </dgm:pt>
    <dgm:pt modelId="{C6DEF1E0-5BFD-4D3E-B2FD-983A193C1C20}" type="pres">
      <dgm:prSet presAssocID="{8F8A1825-434E-4FB6-8320-3AFCD3CE1A5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84109B7-DAC3-4766-A25C-70F21A654C51}" type="pres">
      <dgm:prSet presAssocID="{9A1AA879-4E91-418D-BA88-EBF2F1361582}" presName="bottomLine" presStyleLbl="alignNode1" presStyleIdx="1" presStyleCnt="8">
        <dgm:presLayoutVars/>
      </dgm:prSet>
      <dgm:spPr/>
    </dgm:pt>
    <dgm:pt modelId="{4E4BF8D3-6C52-49FD-A62B-8F8662057F79}" type="pres">
      <dgm:prSet presAssocID="{9A1AA879-4E91-418D-BA88-EBF2F1361582}" presName="nodeText" presStyleLbl="bgAccFollowNode1" presStyleIdx="0" presStyleCnt="4">
        <dgm:presLayoutVars>
          <dgm:bulletEnabled val="1"/>
        </dgm:presLayoutVars>
      </dgm:prSet>
      <dgm:spPr/>
    </dgm:pt>
    <dgm:pt modelId="{C00BCB5F-A5F7-420A-8260-778B018EA902}" type="pres">
      <dgm:prSet presAssocID="{8F8A1825-434E-4FB6-8320-3AFCD3CE1A55}" presName="sibTrans" presStyleCnt="0"/>
      <dgm:spPr/>
    </dgm:pt>
    <dgm:pt modelId="{DBE81088-C8DB-4B3B-BEAC-C4E23E0ECB6A}" type="pres">
      <dgm:prSet presAssocID="{DDB18E6D-A2ED-445E-861C-3F2C18FF01E5}" presName="compositeNode" presStyleCnt="0">
        <dgm:presLayoutVars>
          <dgm:bulletEnabled val="1"/>
        </dgm:presLayoutVars>
      </dgm:prSet>
      <dgm:spPr/>
    </dgm:pt>
    <dgm:pt modelId="{8CD014C5-1FFE-4EC8-A72B-83DBD8F8DEE1}" type="pres">
      <dgm:prSet presAssocID="{DDB18E6D-A2ED-445E-861C-3F2C18FF01E5}" presName="bgRect" presStyleLbl="bgAccFollowNode1" presStyleIdx="1" presStyleCnt="4"/>
      <dgm:spPr/>
    </dgm:pt>
    <dgm:pt modelId="{5303E996-3EC7-4704-9317-E1A468E0E6DB}" type="pres">
      <dgm:prSet presAssocID="{874CA5AA-5C03-4CFC-B4CA-088F58C9033C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DC6C728-7D7E-46AD-8697-8C6CD885B50E}" type="pres">
      <dgm:prSet presAssocID="{DDB18E6D-A2ED-445E-861C-3F2C18FF01E5}" presName="bottomLine" presStyleLbl="alignNode1" presStyleIdx="3" presStyleCnt="8">
        <dgm:presLayoutVars/>
      </dgm:prSet>
      <dgm:spPr/>
    </dgm:pt>
    <dgm:pt modelId="{2868140A-7F01-4498-A729-66662A473ACA}" type="pres">
      <dgm:prSet presAssocID="{DDB18E6D-A2ED-445E-861C-3F2C18FF01E5}" presName="nodeText" presStyleLbl="bgAccFollowNode1" presStyleIdx="1" presStyleCnt="4">
        <dgm:presLayoutVars>
          <dgm:bulletEnabled val="1"/>
        </dgm:presLayoutVars>
      </dgm:prSet>
      <dgm:spPr/>
    </dgm:pt>
    <dgm:pt modelId="{56ADCCFB-B1A8-4FA9-A9D1-DDBF465E8F93}" type="pres">
      <dgm:prSet presAssocID="{874CA5AA-5C03-4CFC-B4CA-088F58C9033C}" presName="sibTrans" presStyleCnt="0"/>
      <dgm:spPr/>
    </dgm:pt>
    <dgm:pt modelId="{BF425FA0-BA9A-4C81-9313-5C04079809DB}" type="pres">
      <dgm:prSet presAssocID="{CFB9929B-4321-4C73-AF2F-B6D4B5B3C167}" presName="compositeNode" presStyleCnt="0">
        <dgm:presLayoutVars>
          <dgm:bulletEnabled val="1"/>
        </dgm:presLayoutVars>
      </dgm:prSet>
      <dgm:spPr/>
    </dgm:pt>
    <dgm:pt modelId="{2149D08A-3C1F-4DA7-8844-65D069A7B69D}" type="pres">
      <dgm:prSet presAssocID="{CFB9929B-4321-4C73-AF2F-B6D4B5B3C167}" presName="bgRect" presStyleLbl="bgAccFollowNode1" presStyleIdx="2" presStyleCnt="4"/>
      <dgm:spPr/>
    </dgm:pt>
    <dgm:pt modelId="{89E451DB-BAD5-48BC-BF14-C6D0F101B093}" type="pres">
      <dgm:prSet presAssocID="{9D94ED9B-A2E3-4670-91E4-AAE121A83CAB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C7E2233-58BF-4113-868B-60B6982863C6}" type="pres">
      <dgm:prSet presAssocID="{CFB9929B-4321-4C73-AF2F-B6D4B5B3C167}" presName="bottomLine" presStyleLbl="alignNode1" presStyleIdx="5" presStyleCnt="8">
        <dgm:presLayoutVars/>
      </dgm:prSet>
      <dgm:spPr/>
    </dgm:pt>
    <dgm:pt modelId="{EBEB226B-60C1-4013-9030-B6F0192DED4C}" type="pres">
      <dgm:prSet presAssocID="{CFB9929B-4321-4C73-AF2F-B6D4B5B3C167}" presName="nodeText" presStyleLbl="bgAccFollowNode1" presStyleIdx="2" presStyleCnt="4">
        <dgm:presLayoutVars>
          <dgm:bulletEnabled val="1"/>
        </dgm:presLayoutVars>
      </dgm:prSet>
      <dgm:spPr/>
    </dgm:pt>
    <dgm:pt modelId="{66630F49-027E-40E8-B8C7-C232D82EAFA3}" type="pres">
      <dgm:prSet presAssocID="{9D94ED9B-A2E3-4670-91E4-AAE121A83CAB}" presName="sibTrans" presStyleCnt="0"/>
      <dgm:spPr/>
    </dgm:pt>
    <dgm:pt modelId="{9FEB1305-BA33-48D1-A132-C1F8951261E5}" type="pres">
      <dgm:prSet presAssocID="{FF1EB07A-5427-4C69-AA3B-7916C03BCAC3}" presName="compositeNode" presStyleCnt="0">
        <dgm:presLayoutVars>
          <dgm:bulletEnabled val="1"/>
        </dgm:presLayoutVars>
      </dgm:prSet>
      <dgm:spPr/>
    </dgm:pt>
    <dgm:pt modelId="{F21C677B-51BB-4C1E-A068-B2362A8872CA}" type="pres">
      <dgm:prSet presAssocID="{FF1EB07A-5427-4C69-AA3B-7916C03BCAC3}" presName="bgRect" presStyleLbl="bgAccFollowNode1" presStyleIdx="3" presStyleCnt="4"/>
      <dgm:spPr/>
    </dgm:pt>
    <dgm:pt modelId="{0545814B-0908-4D13-B963-51F70688B85D}" type="pres">
      <dgm:prSet presAssocID="{23DD23A6-5787-4E9E-AFB7-B51939E13A4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EC60F0E-6892-4D26-91DC-B6633411211E}" type="pres">
      <dgm:prSet presAssocID="{FF1EB07A-5427-4C69-AA3B-7916C03BCAC3}" presName="bottomLine" presStyleLbl="alignNode1" presStyleIdx="7" presStyleCnt="8">
        <dgm:presLayoutVars/>
      </dgm:prSet>
      <dgm:spPr/>
    </dgm:pt>
    <dgm:pt modelId="{EE2D2743-6FBA-4B8D-979B-2797CA778952}" type="pres">
      <dgm:prSet presAssocID="{FF1EB07A-5427-4C69-AA3B-7916C03BCAC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EE2F203-FE21-4416-AC9F-D8A5CADC4B31}" type="presOf" srcId="{DDB18E6D-A2ED-445E-861C-3F2C18FF01E5}" destId="{8CD014C5-1FFE-4EC8-A72B-83DBD8F8DEE1}" srcOrd="0" destOrd="0" presId="urn:microsoft.com/office/officeart/2016/7/layout/BasicLinearProcessNumbered"/>
    <dgm:cxn modelId="{B1BE3B3F-AB4F-4B44-AD3B-A85C05BAC25A}" srcId="{934E71DA-2997-4222-9A2A-338F6D0DA7C4}" destId="{9A1AA879-4E91-418D-BA88-EBF2F1361582}" srcOrd="0" destOrd="0" parTransId="{B7F43332-F90D-4EA7-B5AE-B102C6053DBA}" sibTransId="{8F8A1825-434E-4FB6-8320-3AFCD3CE1A55}"/>
    <dgm:cxn modelId="{0BBD7C5E-502C-4FAC-B583-01985147CEDD}" type="presOf" srcId="{9A1AA879-4E91-418D-BA88-EBF2F1361582}" destId="{DA78FD03-1A49-4E9D-A2F8-4475913C968A}" srcOrd="0" destOrd="0" presId="urn:microsoft.com/office/officeart/2016/7/layout/BasicLinearProcessNumbered"/>
    <dgm:cxn modelId="{0B3F826C-B113-4B5D-9E1B-F60C7AD4271B}" type="presOf" srcId="{8F8A1825-434E-4FB6-8320-3AFCD3CE1A55}" destId="{C6DEF1E0-5BFD-4D3E-B2FD-983A193C1C20}" srcOrd="0" destOrd="0" presId="urn:microsoft.com/office/officeart/2016/7/layout/BasicLinearProcessNumbered"/>
    <dgm:cxn modelId="{F5FA0172-1287-49F5-855C-2B84040D70D6}" srcId="{934E71DA-2997-4222-9A2A-338F6D0DA7C4}" destId="{CFB9929B-4321-4C73-AF2F-B6D4B5B3C167}" srcOrd="2" destOrd="0" parTransId="{8CA1F4CD-9F2B-4CC9-B785-62BEEE8FA6B9}" sibTransId="{9D94ED9B-A2E3-4670-91E4-AAE121A83CAB}"/>
    <dgm:cxn modelId="{12E65379-11CB-4A98-BE56-8646C5CC0CF1}" srcId="{934E71DA-2997-4222-9A2A-338F6D0DA7C4}" destId="{FF1EB07A-5427-4C69-AA3B-7916C03BCAC3}" srcOrd="3" destOrd="0" parTransId="{5F53A818-A442-4BE0-A49C-A2F7D23BFCF7}" sibTransId="{23DD23A6-5787-4E9E-AFB7-B51939E13A4A}"/>
    <dgm:cxn modelId="{64A3AC84-7F91-4D5A-99E5-581BF29FD5FC}" type="presOf" srcId="{CFB9929B-4321-4C73-AF2F-B6D4B5B3C167}" destId="{EBEB226B-60C1-4013-9030-B6F0192DED4C}" srcOrd="1" destOrd="0" presId="urn:microsoft.com/office/officeart/2016/7/layout/BasicLinearProcessNumbered"/>
    <dgm:cxn modelId="{885A9F87-59C9-46A1-8FF4-4EC99C6A63BD}" type="presOf" srcId="{DDB18E6D-A2ED-445E-861C-3F2C18FF01E5}" destId="{2868140A-7F01-4498-A729-66662A473ACA}" srcOrd="1" destOrd="0" presId="urn:microsoft.com/office/officeart/2016/7/layout/BasicLinearProcessNumbered"/>
    <dgm:cxn modelId="{C678CB88-C3F3-418C-8142-F10AACD0D93D}" type="presOf" srcId="{874CA5AA-5C03-4CFC-B4CA-088F58C9033C}" destId="{5303E996-3EC7-4704-9317-E1A468E0E6DB}" srcOrd="0" destOrd="0" presId="urn:microsoft.com/office/officeart/2016/7/layout/BasicLinearProcessNumbered"/>
    <dgm:cxn modelId="{5377739E-B7AE-4F8C-9AC5-53738FD56D37}" type="presOf" srcId="{9A1AA879-4E91-418D-BA88-EBF2F1361582}" destId="{4E4BF8D3-6C52-49FD-A62B-8F8662057F79}" srcOrd="1" destOrd="0" presId="urn:microsoft.com/office/officeart/2016/7/layout/BasicLinearProcessNumbered"/>
    <dgm:cxn modelId="{B2D5D5A1-6945-4D28-9FAA-AF0B030076B1}" type="presOf" srcId="{934E71DA-2997-4222-9A2A-338F6D0DA7C4}" destId="{86CEEE71-242A-442F-AEE3-E9F168D72AF0}" srcOrd="0" destOrd="0" presId="urn:microsoft.com/office/officeart/2016/7/layout/BasicLinearProcessNumbered"/>
    <dgm:cxn modelId="{7FB694B2-E102-4325-9C40-C2E650168A4B}" type="presOf" srcId="{9D94ED9B-A2E3-4670-91E4-AAE121A83CAB}" destId="{89E451DB-BAD5-48BC-BF14-C6D0F101B093}" srcOrd="0" destOrd="0" presId="urn:microsoft.com/office/officeart/2016/7/layout/BasicLinearProcessNumbered"/>
    <dgm:cxn modelId="{385897C8-432E-4CF9-BEDB-E3E86DA6FF99}" type="presOf" srcId="{CFB9929B-4321-4C73-AF2F-B6D4B5B3C167}" destId="{2149D08A-3C1F-4DA7-8844-65D069A7B69D}" srcOrd="0" destOrd="0" presId="urn:microsoft.com/office/officeart/2016/7/layout/BasicLinearProcessNumbered"/>
    <dgm:cxn modelId="{61C36CCA-F171-467A-9F33-5C23BCDCBB2B}" srcId="{934E71DA-2997-4222-9A2A-338F6D0DA7C4}" destId="{DDB18E6D-A2ED-445E-861C-3F2C18FF01E5}" srcOrd="1" destOrd="0" parTransId="{EC164EED-79C0-4F43-B8C6-29B8CA989C0F}" sibTransId="{874CA5AA-5C03-4CFC-B4CA-088F58C9033C}"/>
    <dgm:cxn modelId="{BC46BAD4-265C-4D52-A8FA-39667D067C72}" type="presOf" srcId="{FF1EB07A-5427-4C69-AA3B-7916C03BCAC3}" destId="{F21C677B-51BB-4C1E-A068-B2362A8872CA}" srcOrd="0" destOrd="0" presId="urn:microsoft.com/office/officeart/2016/7/layout/BasicLinearProcessNumbered"/>
    <dgm:cxn modelId="{E511D9EF-37F0-487E-BA1D-5B81D64D23EB}" type="presOf" srcId="{23DD23A6-5787-4E9E-AFB7-B51939E13A4A}" destId="{0545814B-0908-4D13-B963-51F70688B85D}" srcOrd="0" destOrd="0" presId="urn:microsoft.com/office/officeart/2016/7/layout/BasicLinearProcessNumbered"/>
    <dgm:cxn modelId="{D7AF6FFF-6B3C-4D1B-85AC-551EC7B002BA}" type="presOf" srcId="{FF1EB07A-5427-4C69-AA3B-7916C03BCAC3}" destId="{EE2D2743-6FBA-4B8D-979B-2797CA778952}" srcOrd="1" destOrd="0" presId="urn:microsoft.com/office/officeart/2016/7/layout/BasicLinearProcessNumbered"/>
    <dgm:cxn modelId="{B4137144-1AFE-4383-A124-D498F0B647ED}" type="presParOf" srcId="{86CEEE71-242A-442F-AEE3-E9F168D72AF0}" destId="{329D39C2-41A2-4EC8-A52E-966BFEC019FB}" srcOrd="0" destOrd="0" presId="urn:microsoft.com/office/officeart/2016/7/layout/BasicLinearProcessNumbered"/>
    <dgm:cxn modelId="{CE857B1A-4780-4676-AF8A-6BD14C1E793F}" type="presParOf" srcId="{329D39C2-41A2-4EC8-A52E-966BFEC019FB}" destId="{DA78FD03-1A49-4E9D-A2F8-4475913C968A}" srcOrd="0" destOrd="0" presId="urn:microsoft.com/office/officeart/2016/7/layout/BasicLinearProcessNumbered"/>
    <dgm:cxn modelId="{4A107B2B-1964-4D17-A42D-C2A9F671AEC0}" type="presParOf" srcId="{329D39C2-41A2-4EC8-A52E-966BFEC019FB}" destId="{C6DEF1E0-5BFD-4D3E-B2FD-983A193C1C20}" srcOrd="1" destOrd="0" presId="urn:microsoft.com/office/officeart/2016/7/layout/BasicLinearProcessNumbered"/>
    <dgm:cxn modelId="{0F5754E7-5E3B-4E89-AD48-FF453E57C5B5}" type="presParOf" srcId="{329D39C2-41A2-4EC8-A52E-966BFEC019FB}" destId="{384109B7-DAC3-4766-A25C-70F21A654C51}" srcOrd="2" destOrd="0" presId="urn:microsoft.com/office/officeart/2016/7/layout/BasicLinearProcessNumbered"/>
    <dgm:cxn modelId="{881ADF39-F7C1-4A3D-A437-C204AEC66004}" type="presParOf" srcId="{329D39C2-41A2-4EC8-A52E-966BFEC019FB}" destId="{4E4BF8D3-6C52-49FD-A62B-8F8662057F79}" srcOrd="3" destOrd="0" presId="urn:microsoft.com/office/officeart/2016/7/layout/BasicLinearProcessNumbered"/>
    <dgm:cxn modelId="{A8F508FE-2520-4CA8-85F5-4B488E31E669}" type="presParOf" srcId="{86CEEE71-242A-442F-AEE3-E9F168D72AF0}" destId="{C00BCB5F-A5F7-420A-8260-778B018EA902}" srcOrd="1" destOrd="0" presId="urn:microsoft.com/office/officeart/2016/7/layout/BasicLinearProcessNumbered"/>
    <dgm:cxn modelId="{C6C3A60E-6CC2-40E1-9974-FA697AB99528}" type="presParOf" srcId="{86CEEE71-242A-442F-AEE3-E9F168D72AF0}" destId="{DBE81088-C8DB-4B3B-BEAC-C4E23E0ECB6A}" srcOrd="2" destOrd="0" presId="urn:microsoft.com/office/officeart/2016/7/layout/BasicLinearProcessNumbered"/>
    <dgm:cxn modelId="{AB19C197-BD3F-429F-9920-F0763F24CF6D}" type="presParOf" srcId="{DBE81088-C8DB-4B3B-BEAC-C4E23E0ECB6A}" destId="{8CD014C5-1FFE-4EC8-A72B-83DBD8F8DEE1}" srcOrd="0" destOrd="0" presId="urn:microsoft.com/office/officeart/2016/7/layout/BasicLinearProcessNumbered"/>
    <dgm:cxn modelId="{1433EF86-BF0E-4D89-9DD4-203DC129D454}" type="presParOf" srcId="{DBE81088-C8DB-4B3B-BEAC-C4E23E0ECB6A}" destId="{5303E996-3EC7-4704-9317-E1A468E0E6DB}" srcOrd="1" destOrd="0" presId="urn:microsoft.com/office/officeart/2016/7/layout/BasicLinearProcessNumbered"/>
    <dgm:cxn modelId="{6DEEC956-93EA-4BB7-869D-3F625A1654FF}" type="presParOf" srcId="{DBE81088-C8DB-4B3B-BEAC-C4E23E0ECB6A}" destId="{1DC6C728-7D7E-46AD-8697-8C6CD885B50E}" srcOrd="2" destOrd="0" presId="urn:microsoft.com/office/officeart/2016/7/layout/BasicLinearProcessNumbered"/>
    <dgm:cxn modelId="{B0920273-85F4-48E1-8777-DAF115504096}" type="presParOf" srcId="{DBE81088-C8DB-4B3B-BEAC-C4E23E0ECB6A}" destId="{2868140A-7F01-4498-A729-66662A473ACA}" srcOrd="3" destOrd="0" presId="urn:microsoft.com/office/officeart/2016/7/layout/BasicLinearProcessNumbered"/>
    <dgm:cxn modelId="{21BE3B50-CC6E-43B3-A687-2168BA7F2215}" type="presParOf" srcId="{86CEEE71-242A-442F-AEE3-E9F168D72AF0}" destId="{56ADCCFB-B1A8-4FA9-A9D1-DDBF465E8F93}" srcOrd="3" destOrd="0" presId="urn:microsoft.com/office/officeart/2016/7/layout/BasicLinearProcessNumbered"/>
    <dgm:cxn modelId="{4BED300B-FE18-4EE7-9FCC-6809FE4F8D10}" type="presParOf" srcId="{86CEEE71-242A-442F-AEE3-E9F168D72AF0}" destId="{BF425FA0-BA9A-4C81-9313-5C04079809DB}" srcOrd="4" destOrd="0" presId="urn:microsoft.com/office/officeart/2016/7/layout/BasicLinearProcessNumbered"/>
    <dgm:cxn modelId="{9AA0FD1A-413A-4868-9F42-8A02F9630ED1}" type="presParOf" srcId="{BF425FA0-BA9A-4C81-9313-5C04079809DB}" destId="{2149D08A-3C1F-4DA7-8844-65D069A7B69D}" srcOrd="0" destOrd="0" presId="urn:microsoft.com/office/officeart/2016/7/layout/BasicLinearProcessNumbered"/>
    <dgm:cxn modelId="{5164656A-48D6-4073-88F6-378C7E61D788}" type="presParOf" srcId="{BF425FA0-BA9A-4C81-9313-5C04079809DB}" destId="{89E451DB-BAD5-48BC-BF14-C6D0F101B093}" srcOrd="1" destOrd="0" presId="urn:microsoft.com/office/officeart/2016/7/layout/BasicLinearProcessNumbered"/>
    <dgm:cxn modelId="{2C11B07D-9047-4669-AC6A-D9BA2631849D}" type="presParOf" srcId="{BF425FA0-BA9A-4C81-9313-5C04079809DB}" destId="{4C7E2233-58BF-4113-868B-60B6982863C6}" srcOrd="2" destOrd="0" presId="urn:microsoft.com/office/officeart/2016/7/layout/BasicLinearProcessNumbered"/>
    <dgm:cxn modelId="{26C77C35-E2D7-4D29-945C-F228914BDD30}" type="presParOf" srcId="{BF425FA0-BA9A-4C81-9313-5C04079809DB}" destId="{EBEB226B-60C1-4013-9030-B6F0192DED4C}" srcOrd="3" destOrd="0" presId="urn:microsoft.com/office/officeart/2016/7/layout/BasicLinearProcessNumbered"/>
    <dgm:cxn modelId="{C9273001-6D49-43F3-AFA7-033EF09A3811}" type="presParOf" srcId="{86CEEE71-242A-442F-AEE3-E9F168D72AF0}" destId="{66630F49-027E-40E8-B8C7-C232D82EAFA3}" srcOrd="5" destOrd="0" presId="urn:microsoft.com/office/officeart/2016/7/layout/BasicLinearProcessNumbered"/>
    <dgm:cxn modelId="{D23B20E5-B3FA-4848-B0CC-B4FDC3A63B88}" type="presParOf" srcId="{86CEEE71-242A-442F-AEE3-E9F168D72AF0}" destId="{9FEB1305-BA33-48D1-A132-C1F8951261E5}" srcOrd="6" destOrd="0" presId="urn:microsoft.com/office/officeart/2016/7/layout/BasicLinearProcessNumbered"/>
    <dgm:cxn modelId="{1E917815-83D3-4830-932B-C1278F4F8E75}" type="presParOf" srcId="{9FEB1305-BA33-48D1-A132-C1F8951261E5}" destId="{F21C677B-51BB-4C1E-A068-B2362A8872CA}" srcOrd="0" destOrd="0" presId="urn:microsoft.com/office/officeart/2016/7/layout/BasicLinearProcessNumbered"/>
    <dgm:cxn modelId="{9114A5F0-CD64-4A00-85E3-9833BEC64838}" type="presParOf" srcId="{9FEB1305-BA33-48D1-A132-C1F8951261E5}" destId="{0545814B-0908-4D13-B963-51F70688B85D}" srcOrd="1" destOrd="0" presId="urn:microsoft.com/office/officeart/2016/7/layout/BasicLinearProcessNumbered"/>
    <dgm:cxn modelId="{DBF8F822-8DC8-4DFC-8375-C6AEB667B569}" type="presParOf" srcId="{9FEB1305-BA33-48D1-A132-C1F8951261E5}" destId="{8EC60F0E-6892-4D26-91DC-B6633411211E}" srcOrd="2" destOrd="0" presId="urn:microsoft.com/office/officeart/2016/7/layout/BasicLinearProcessNumbered"/>
    <dgm:cxn modelId="{7B452202-A218-49D6-A01D-86EB426E0B20}" type="presParOf" srcId="{9FEB1305-BA33-48D1-A132-C1F8951261E5}" destId="{EE2D2743-6FBA-4B8D-979B-2797CA77895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A9DB3-1300-4558-9B01-1318E57E300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318C59-5F78-4C94-B29B-DC85D435A6D7}">
      <dgm:prSet/>
      <dgm:spPr/>
      <dgm:t>
        <a:bodyPr/>
        <a:lstStyle/>
        <a:p>
          <a:r>
            <a:rPr lang="en-US" i="1"/>
            <a:t>Marketing</a:t>
          </a:r>
          <a:r>
            <a:rPr lang="en-US"/>
            <a:t> </a:t>
          </a:r>
        </a:p>
      </dgm:t>
    </dgm:pt>
    <dgm:pt modelId="{8B220D96-08D4-4B09-9438-BEF018C77BED}" type="parTrans" cxnId="{360801E0-5808-426D-8F9B-B9C2E5454FA7}">
      <dgm:prSet/>
      <dgm:spPr/>
      <dgm:t>
        <a:bodyPr/>
        <a:lstStyle/>
        <a:p>
          <a:endParaRPr lang="en-US"/>
        </a:p>
      </dgm:t>
    </dgm:pt>
    <dgm:pt modelId="{FF9C27C7-8082-4FAE-A031-2E4B1E8BC541}" type="sibTrans" cxnId="{360801E0-5808-426D-8F9B-B9C2E5454FA7}">
      <dgm:prSet/>
      <dgm:spPr/>
      <dgm:t>
        <a:bodyPr/>
        <a:lstStyle/>
        <a:p>
          <a:endParaRPr lang="en-US"/>
        </a:p>
      </dgm:t>
    </dgm:pt>
    <dgm:pt modelId="{27690CF0-5200-485E-899F-66759669E746}">
      <dgm:prSet/>
      <dgm:spPr/>
      <dgm:t>
        <a:bodyPr/>
        <a:lstStyle/>
        <a:p>
          <a:r>
            <a:rPr lang="en-US" i="1"/>
            <a:t>Sales</a:t>
          </a:r>
          <a:endParaRPr lang="en-US"/>
        </a:p>
      </dgm:t>
    </dgm:pt>
    <dgm:pt modelId="{4D6041E4-4AF9-471A-9EBF-C0B6A8D81D0E}" type="parTrans" cxnId="{DE5C6AF8-9D8A-45C2-AC0C-FC6F591E1A4F}">
      <dgm:prSet/>
      <dgm:spPr/>
      <dgm:t>
        <a:bodyPr/>
        <a:lstStyle/>
        <a:p>
          <a:endParaRPr lang="en-US"/>
        </a:p>
      </dgm:t>
    </dgm:pt>
    <dgm:pt modelId="{ABCE6753-5024-430B-9481-31EA5B81D958}" type="sibTrans" cxnId="{DE5C6AF8-9D8A-45C2-AC0C-FC6F591E1A4F}">
      <dgm:prSet/>
      <dgm:spPr/>
      <dgm:t>
        <a:bodyPr/>
        <a:lstStyle/>
        <a:p>
          <a:endParaRPr lang="en-US"/>
        </a:p>
      </dgm:t>
    </dgm:pt>
    <dgm:pt modelId="{55123E91-51FA-41E3-8F9E-0597429DD409}">
      <dgm:prSet/>
      <dgm:spPr/>
      <dgm:t>
        <a:bodyPr/>
        <a:lstStyle/>
        <a:p>
          <a:r>
            <a:rPr lang="en-US" i="1"/>
            <a:t>Value Delivery</a:t>
          </a:r>
          <a:endParaRPr lang="en-US"/>
        </a:p>
      </dgm:t>
    </dgm:pt>
    <dgm:pt modelId="{56EA13EC-3F6B-4481-B30E-F5E7EC380B13}" type="parTrans" cxnId="{ABCBF967-AF6B-4B72-AFDE-D6D9A9CA7CF1}">
      <dgm:prSet/>
      <dgm:spPr/>
      <dgm:t>
        <a:bodyPr/>
        <a:lstStyle/>
        <a:p>
          <a:endParaRPr lang="en-US"/>
        </a:p>
      </dgm:t>
    </dgm:pt>
    <dgm:pt modelId="{C2D52A30-D66F-4DF4-ACA8-BF113AD0E892}" type="sibTrans" cxnId="{ABCBF967-AF6B-4B72-AFDE-D6D9A9CA7CF1}">
      <dgm:prSet/>
      <dgm:spPr/>
      <dgm:t>
        <a:bodyPr/>
        <a:lstStyle/>
        <a:p>
          <a:endParaRPr lang="en-US"/>
        </a:p>
      </dgm:t>
    </dgm:pt>
    <dgm:pt modelId="{E4180441-C1F4-4851-B4EA-A97EB0332F59}">
      <dgm:prSet/>
      <dgm:spPr/>
      <dgm:t>
        <a:bodyPr/>
        <a:lstStyle/>
        <a:p>
          <a:r>
            <a:rPr lang="en-US" i="1"/>
            <a:t>Finance</a:t>
          </a:r>
          <a:endParaRPr lang="en-US"/>
        </a:p>
      </dgm:t>
    </dgm:pt>
    <dgm:pt modelId="{002D9452-ABBB-4F04-83C7-5930C1439321}" type="parTrans" cxnId="{4005347F-0511-48C4-9CFA-2D192699AE90}">
      <dgm:prSet/>
      <dgm:spPr/>
      <dgm:t>
        <a:bodyPr/>
        <a:lstStyle/>
        <a:p>
          <a:endParaRPr lang="en-US"/>
        </a:p>
      </dgm:t>
    </dgm:pt>
    <dgm:pt modelId="{B3604827-1578-48E9-AF83-29FBD13258CB}" type="sibTrans" cxnId="{4005347F-0511-48C4-9CFA-2D192699AE90}">
      <dgm:prSet/>
      <dgm:spPr/>
      <dgm:t>
        <a:bodyPr/>
        <a:lstStyle/>
        <a:p>
          <a:endParaRPr lang="en-US"/>
        </a:p>
      </dgm:t>
    </dgm:pt>
    <dgm:pt modelId="{AD04AEEE-44AC-4306-A286-23E9DDE95FF3}">
      <dgm:prSet/>
      <dgm:spPr/>
      <dgm:t>
        <a:bodyPr/>
        <a:lstStyle/>
        <a:p>
          <a:r>
            <a:rPr lang="en-US" i="1"/>
            <a:t>Value Creation</a:t>
          </a:r>
          <a:endParaRPr lang="en-US"/>
        </a:p>
      </dgm:t>
    </dgm:pt>
    <dgm:pt modelId="{AC5B0642-44ED-4B26-8CA5-71D042B65C9E}" type="sibTrans" cxnId="{580C9B87-E934-40E2-8C73-EB0BEF75E7FA}">
      <dgm:prSet/>
      <dgm:spPr/>
      <dgm:t>
        <a:bodyPr/>
        <a:lstStyle/>
        <a:p>
          <a:endParaRPr lang="en-US"/>
        </a:p>
      </dgm:t>
    </dgm:pt>
    <dgm:pt modelId="{E2A943BC-B2F7-46E3-8144-A67F3511EE46}" type="parTrans" cxnId="{580C9B87-E934-40E2-8C73-EB0BEF75E7FA}">
      <dgm:prSet/>
      <dgm:spPr/>
      <dgm:t>
        <a:bodyPr/>
        <a:lstStyle/>
        <a:p>
          <a:endParaRPr lang="en-US"/>
        </a:p>
      </dgm:t>
    </dgm:pt>
    <dgm:pt modelId="{32FF9F04-49EA-4967-9121-13BD556C2BBB}" type="pres">
      <dgm:prSet presAssocID="{316A9DB3-1300-4558-9B01-1318E57E3003}" presName="vert0" presStyleCnt="0">
        <dgm:presLayoutVars>
          <dgm:dir/>
          <dgm:animOne val="branch"/>
          <dgm:animLvl val="lvl"/>
        </dgm:presLayoutVars>
      </dgm:prSet>
      <dgm:spPr/>
    </dgm:pt>
    <dgm:pt modelId="{4B61D664-08DB-4BD0-BAD1-626B30C4CA96}" type="pres">
      <dgm:prSet presAssocID="{AD04AEEE-44AC-4306-A286-23E9DDE95FF3}" presName="thickLine" presStyleLbl="alignNode1" presStyleIdx="0" presStyleCnt="5"/>
      <dgm:spPr/>
    </dgm:pt>
    <dgm:pt modelId="{3122113D-DBBF-491A-9ADA-844EED2F1EB9}" type="pres">
      <dgm:prSet presAssocID="{AD04AEEE-44AC-4306-A286-23E9DDE95FF3}" presName="horz1" presStyleCnt="0"/>
      <dgm:spPr/>
    </dgm:pt>
    <dgm:pt modelId="{555F1D99-3F7C-4B63-A643-D921BFAA9839}" type="pres">
      <dgm:prSet presAssocID="{AD04AEEE-44AC-4306-A286-23E9DDE95FF3}" presName="tx1" presStyleLbl="revTx" presStyleIdx="0" presStyleCnt="5"/>
      <dgm:spPr/>
    </dgm:pt>
    <dgm:pt modelId="{BF4C3CE6-9D84-4141-90EB-910095831F0A}" type="pres">
      <dgm:prSet presAssocID="{AD04AEEE-44AC-4306-A286-23E9DDE95FF3}" presName="vert1" presStyleCnt="0"/>
      <dgm:spPr/>
    </dgm:pt>
    <dgm:pt modelId="{264BD1F6-EDD2-4814-B499-88CCA595014A}" type="pres">
      <dgm:prSet presAssocID="{6B318C59-5F78-4C94-B29B-DC85D435A6D7}" presName="thickLine" presStyleLbl="alignNode1" presStyleIdx="1" presStyleCnt="5"/>
      <dgm:spPr/>
    </dgm:pt>
    <dgm:pt modelId="{2826EF73-9D3A-49C2-B887-1319AAFEEC77}" type="pres">
      <dgm:prSet presAssocID="{6B318C59-5F78-4C94-B29B-DC85D435A6D7}" presName="horz1" presStyleCnt="0"/>
      <dgm:spPr/>
    </dgm:pt>
    <dgm:pt modelId="{1D8B6C85-0257-4A04-BAB7-2B753C330B8F}" type="pres">
      <dgm:prSet presAssocID="{6B318C59-5F78-4C94-B29B-DC85D435A6D7}" presName="tx1" presStyleLbl="revTx" presStyleIdx="1" presStyleCnt="5"/>
      <dgm:spPr/>
    </dgm:pt>
    <dgm:pt modelId="{C43A4308-41F9-493D-84BA-43171AAB4D16}" type="pres">
      <dgm:prSet presAssocID="{6B318C59-5F78-4C94-B29B-DC85D435A6D7}" presName="vert1" presStyleCnt="0"/>
      <dgm:spPr/>
    </dgm:pt>
    <dgm:pt modelId="{430794CD-67A5-4F1A-A031-A5B3ACB49A8F}" type="pres">
      <dgm:prSet presAssocID="{27690CF0-5200-485E-899F-66759669E746}" presName="thickLine" presStyleLbl="alignNode1" presStyleIdx="2" presStyleCnt="5"/>
      <dgm:spPr/>
    </dgm:pt>
    <dgm:pt modelId="{0818827B-9F3C-428F-B127-931E1BDBBCC6}" type="pres">
      <dgm:prSet presAssocID="{27690CF0-5200-485E-899F-66759669E746}" presName="horz1" presStyleCnt="0"/>
      <dgm:spPr/>
    </dgm:pt>
    <dgm:pt modelId="{2A58ADC5-3D77-4638-9470-C9989E210809}" type="pres">
      <dgm:prSet presAssocID="{27690CF0-5200-485E-899F-66759669E746}" presName="tx1" presStyleLbl="revTx" presStyleIdx="2" presStyleCnt="5"/>
      <dgm:spPr/>
    </dgm:pt>
    <dgm:pt modelId="{4EBD8057-1871-4BB3-95EF-BEE5DA672C84}" type="pres">
      <dgm:prSet presAssocID="{27690CF0-5200-485E-899F-66759669E746}" presName="vert1" presStyleCnt="0"/>
      <dgm:spPr/>
    </dgm:pt>
    <dgm:pt modelId="{3135820B-1F0F-4043-9976-0A08175C767E}" type="pres">
      <dgm:prSet presAssocID="{55123E91-51FA-41E3-8F9E-0597429DD409}" presName="thickLine" presStyleLbl="alignNode1" presStyleIdx="3" presStyleCnt="5"/>
      <dgm:spPr/>
    </dgm:pt>
    <dgm:pt modelId="{C0BA6A26-0533-4FED-B5E8-44607B408C54}" type="pres">
      <dgm:prSet presAssocID="{55123E91-51FA-41E3-8F9E-0597429DD409}" presName="horz1" presStyleCnt="0"/>
      <dgm:spPr/>
    </dgm:pt>
    <dgm:pt modelId="{26ADAC0E-0FA7-47AE-9D3F-D02675CF2F4D}" type="pres">
      <dgm:prSet presAssocID="{55123E91-51FA-41E3-8F9E-0597429DD409}" presName="tx1" presStyleLbl="revTx" presStyleIdx="3" presStyleCnt="5"/>
      <dgm:spPr/>
    </dgm:pt>
    <dgm:pt modelId="{A90C364F-5504-4481-9412-67FE20911454}" type="pres">
      <dgm:prSet presAssocID="{55123E91-51FA-41E3-8F9E-0597429DD409}" presName="vert1" presStyleCnt="0"/>
      <dgm:spPr/>
    </dgm:pt>
    <dgm:pt modelId="{C813D829-65DF-4DD2-8F41-17A29A791D87}" type="pres">
      <dgm:prSet presAssocID="{E4180441-C1F4-4851-B4EA-A97EB0332F59}" presName="thickLine" presStyleLbl="alignNode1" presStyleIdx="4" presStyleCnt="5"/>
      <dgm:spPr/>
    </dgm:pt>
    <dgm:pt modelId="{2FE358B5-827A-447E-8A14-86075FB2E55C}" type="pres">
      <dgm:prSet presAssocID="{E4180441-C1F4-4851-B4EA-A97EB0332F59}" presName="horz1" presStyleCnt="0"/>
      <dgm:spPr/>
    </dgm:pt>
    <dgm:pt modelId="{67835D24-76F5-4E9E-8E32-BE82AAAC0E4C}" type="pres">
      <dgm:prSet presAssocID="{E4180441-C1F4-4851-B4EA-A97EB0332F59}" presName="tx1" presStyleLbl="revTx" presStyleIdx="4" presStyleCnt="5"/>
      <dgm:spPr/>
    </dgm:pt>
    <dgm:pt modelId="{A15A71E9-09BC-41AA-898B-15844EFF24D6}" type="pres">
      <dgm:prSet presAssocID="{E4180441-C1F4-4851-B4EA-A97EB0332F59}" presName="vert1" presStyleCnt="0"/>
      <dgm:spPr/>
    </dgm:pt>
  </dgm:ptLst>
  <dgm:cxnLst>
    <dgm:cxn modelId="{7E4D2907-3227-4F42-A158-D2050BEF9423}" type="presOf" srcId="{E4180441-C1F4-4851-B4EA-A97EB0332F59}" destId="{67835D24-76F5-4E9E-8E32-BE82AAAC0E4C}" srcOrd="0" destOrd="0" presId="urn:microsoft.com/office/officeart/2008/layout/LinedList"/>
    <dgm:cxn modelId="{C7293F20-4A6D-4AE5-B085-E5DDB634236E}" type="presOf" srcId="{316A9DB3-1300-4558-9B01-1318E57E3003}" destId="{32FF9F04-49EA-4967-9121-13BD556C2BBB}" srcOrd="0" destOrd="0" presId="urn:microsoft.com/office/officeart/2008/layout/LinedList"/>
    <dgm:cxn modelId="{ABCBF967-AF6B-4B72-AFDE-D6D9A9CA7CF1}" srcId="{316A9DB3-1300-4558-9B01-1318E57E3003}" destId="{55123E91-51FA-41E3-8F9E-0597429DD409}" srcOrd="3" destOrd="0" parTransId="{56EA13EC-3F6B-4481-B30E-F5E7EC380B13}" sibTransId="{C2D52A30-D66F-4DF4-ACA8-BF113AD0E892}"/>
    <dgm:cxn modelId="{4005347F-0511-48C4-9CFA-2D192699AE90}" srcId="{316A9DB3-1300-4558-9B01-1318E57E3003}" destId="{E4180441-C1F4-4851-B4EA-A97EB0332F59}" srcOrd="4" destOrd="0" parTransId="{002D9452-ABBB-4F04-83C7-5930C1439321}" sibTransId="{B3604827-1578-48E9-AF83-29FBD13258CB}"/>
    <dgm:cxn modelId="{990E4C83-BDBD-43C9-86EF-D570D2B6E4C8}" type="presOf" srcId="{AD04AEEE-44AC-4306-A286-23E9DDE95FF3}" destId="{555F1D99-3F7C-4B63-A643-D921BFAA9839}" srcOrd="0" destOrd="0" presId="urn:microsoft.com/office/officeart/2008/layout/LinedList"/>
    <dgm:cxn modelId="{580C9B87-E934-40E2-8C73-EB0BEF75E7FA}" srcId="{316A9DB3-1300-4558-9B01-1318E57E3003}" destId="{AD04AEEE-44AC-4306-A286-23E9DDE95FF3}" srcOrd="0" destOrd="0" parTransId="{E2A943BC-B2F7-46E3-8144-A67F3511EE46}" sibTransId="{AC5B0642-44ED-4B26-8CA5-71D042B65C9E}"/>
    <dgm:cxn modelId="{9D91C4A0-7EBE-49C0-B5BD-62B04A8612C6}" type="presOf" srcId="{55123E91-51FA-41E3-8F9E-0597429DD409}" destId="{26ADAC0E-0FA7-47AE-9D3F-D02675CF2F4D}" srcOrd="0" destOrd="0" presId="urn:microsoft.com/office/officeart/2008/layout/LinedList"/>
    <dgm:cxn modelId="{25CBC8A9-DED9-4A10-82EC-A39782BEDA07}" type="presOf" srcId="{27690CF0-5200-485E-899F-66759669E746}" destId="{2A58ADC5-3D77-4638-9470-C9989E210809}" srcOrd="0" destOrd="0" presId="urn:microsoft.com/office/officeart/2008/layout/LinedList"/>
    <dgm:cxn modelId="{360801E0-5808-426D-8F9B-B9C2E5454FA7}" srcId="{316A9DB3-1300-4558-9B01-1318E57E3003}" destId="{6B318C59-5F78-4C94-B29B-DC85D435A6D7}" srcOrd="1" destOrd="0" parTransId="{8B220D96-08D4-4B09-9438-BEF018C77BED}" sibTransId="{FF9C27C7-8082-4FAE-A031-2E4B1E8BC541}"/>
    <dgm:cxn modelId="{B516A0F2-BE63-4C26-B6F9-14D054BD7C7C}" type="presOf" srcId="{6B318C59-5F78-4C94-B29B-DC85D435A6D7}" destId="{1D8B6C85-0257-4A04-BAB7-2B753C330B8F}" srcOrd="0" destOrd="0" presId="urn:microsoft.com/office/officeart/2008/layout/LinedList"/>
    <dgm:cxn modelId="{DE5C6AF8-9D8A-45C2-AC0C-FC6F591E1A4F}" srcId="{316A9DB3-1300-4558-9B01-1318E57E3003}" destId="{27690CF0-5200-485E-899F-66759669E746}" srcOrd="2" destOrd="0" parTransId="{4D6041E4-4AF9-471A-9EBF-C0B6A8D81D0E}" sibTransId="{ABCE6753-5024-430B-9481-31EA5B81D958}"/>
    <dgm:cxn modelId="{B24D156C-82A5-4D6A-AECD-8E2A2147280A}" type="presParOf" srcId="{32FF9F04-49EA-4967-9121-13BD556C2BBB}" destId="{4B61D664-08DB-4BD0-BAD1-626B30C4CA96}" srcOrd="0" destOrd="0" presId="urn:microsoft.com/office/officeart/2008/layout/LinedList"/>
    <dgm:cxn modelId="{16AA7517-2249-48FC-8EBA-6631C97F2B8D}" type="presParOf" srcId="{32FF9F04-49EA-4967-9121-13BD556C2BBB}" destId="{3122113D-DBBF-491A-9ADA-844EED2F1EB9}" srcOrd="1" destOrd="0" presId="urn:microsoft.com/office/officeart/2008/layout/LinedList"/>
    <dgm:cxn modelId="{6BE6114C-295B-4CF4-A1CB-0FA70E7723D7}" type="presParOf" srcId="{3122113D-DBBF-491A-9ADA-844EED2F1EB9}" destId="{555F1D99-3F7C-4B63-A643-D921BFAA9839}" srcOrd="0" destOrd="0" presId="urn:microsoft.com/office/officeart/2008/layout/LinedList"/>
    <dgm:cxn modelId="{EC52CAA0-223D-4CAF-8D3C-5D7698D6AE7C}" type="presParOf" srcId="{3122113D-DBBF-491A-9ADA-844EED2F1EB9}" destId="{BF4C3CE6-9D84-4141-90EB-910095831F0A}" srcOrd="1" destOrd="0" presId="urn:microsoft.com/office/officeart/2008/layout/LinedList"/>
    <dgm:cxn modelId="{AAADEC73-6056-46E3-A1F7-086EB6F344A1}" type="presParOf" srcId="{32FF9F04-49EA-4967-9121-13BD556C2BBB}" destId="{264BD1F6-EDD2-4814-B499-88CCA595014A}" srcOrd="2" destOrd="0" presId="urn:microsoft.com/office/officeart/2008/layout/LinedList"/>
    <dgm:cxn modelId="{AF549FD4-A876-49FA-81DD-AD4548ACD696}" type="presParOf" srcId="{32FF9F04-49EA-4967-9121-13BD556C2BBB}" destId="{2826EF73-9D3A-49C2-B887-1319AAFEEC77}" srcOrd="3" destOrd="0" presId="urn:microsoft.com/office/officeart/2008/layout/LinedList"/>
    <dgm:cxn modelId="{1C7781CB-7F67-453E-ABE1-A85477988E29}" type="presParOf" srcId="{2826EF73-9D3A-49C2-B887-1319AAFEEC77}" destId="{1D8B6C85-0257-4A04-BAB7-2B753C330B8F}" srcOrd="0" destOrd="0" presId="urn:microsoft.com/office/officeart/2008/layout/LinedList"/>
    <dgm:cxn modelId="{00665F78-1073-4511-B118-181FE31B0845}" type="presParOf" srcId="{2826EF73-9D3A-49C2-B887-1319AAFEEC77}" destId="{C43A4308-41F9-493D-84BA-43171AAB4D16}" srcOrd="1" destOrd="0" presId="urn:microsoft.com/office/officeart/2008/layout/LinedList"/>
    <dgm:cxn modelId="{58951D47-020D-48B4-82C3-C64C1067D819}" type="presParOf" srcId="{32FF9F04-49EA-4967-9121-13BD556C2BBB}" destId="{430794CD-67A5-4F1A-A031-A5B3ACB49A8F}" srcOrd="4" destOrd="0" presId="urn:microsoft.com/office/officeart/2008/layout/LinedList"/>
    <dgm:cxn modelId="{B7347792-787B-4965-BC25-6E3B7CE5B965}" type="presParOf" srcId="{32FF9F04-49EA-4967-9121-13BD556C2BBB}" destId="{0818827B-9F3C-428F-B127-931E1BDBBCC6}" srcOrd="5" destOrd="0" presId="urn:microsoft.com/office/officeart/2008/layout/LinedList"/>
    <dgm:cxn modelId="{69DB8997-4907-4A1C-9757-7D9A3AD1EB29}" type="presParOf" srcId="{0818827B-9F3C-428F-B127-931E1BDBBCC6}" destId="{2A58ADC5-3D77-4638-9470-C9989E210809}" srcOrd="0" destOrd="0" presId="urn:microsoft.com/office/officeart/2008/layout/LinedList"/>
    <dgm:cxn modelId="{6E1CB37A-8427-4FFA-BDAB-84EF53AF8E99}" type="presParOf" srcId="{0818827B-9F3C-428F-B127-931E1BDBBCC6}" destId="{4EBD8057-1871-4BB3-95EF-BEE5DA672C84}" srcOrd="1" destOrd="0" presId="urn:microsoft.com/office/officeart/2008/layout/LinedList"/>
    <dgm:cxn modelId="{D1D29226-CBE2-4C9B-87C1-71364F260680}" type="presParOf" srcId="{32FF9F04-49EA-4967-9121-13BD556C2BBB}" destId="{3135820B-1F0F-4043-9976-0A08175C767E}" srcOrd="6" destOrd="0" presId="urn:microsoft.com/office/officeart/2008/layout/LinedList"/>
    <dgm:cxn modelId="{BDBDC498-CF25-46E7-B86B-BFDB69A845FC}" type="presParOf" srcId="{32FF9F04-49EA-4967-9121-13BD556C2BBB}" destId="{C0BA6A26-0533-4FED-B5E8-44607B408C54}" srcOrd="7" destOrd="0" presId="urn:microsoft.com/office/officeart/2008/layout/LinedList"/>
    <dgm:cxn modelId="{B4A3B51D-2FE6-404E-AACA-401EC1F8BC96}" type="presParOf" srcId="{C0BA6A26-0533-4FED-B5E8-44607B408C54}" destId="{26ADAC0E-0FA7-47AE-9D3F-D02675CF2F4D}" srcOrd="0" destOrd="0" presId="urn:microsoft.com/office/officeart/2008/layout/LinedList"/>
    <dgm:cxn modelId="{F385EE9E-7F87-4BD1-AB24-024DF7B6B8B3}" type="presParOf" srcId="{C0BA6A26-0533-4FED-B5E8-44607B408C54}" destId="{A90C364F-5504-4481-9412-67FE20911454}" srcOrd="1" destOrd="0" presId="urn:microsoft.com/office/officeart/2008/layout/LinedList"/>
    <dgm:cxn modelId="{57DCB9F1-FAF6-47E8-932B-3121A01E6E18}" type="presParOf" srcId="{32FF9F04-49EA-4967-9121-13BD556C2BBB}" destId="{C813D829-65DF-4DD2-8F41-17A29A791D87}" srcOrd="8" destOrd="0" presId="urn:microsoft.com/office/officeart/2008/layout/LinedList"/>
    <dgm:cxn modelId="{E9FC928F-C4FE-4109-B1B4-23D00DEDFE2E}" type="presParOf" srcId="{32FF9F04-49EA-4967-9121-13BD556C2BBB}" destId="{2FE358B5-827A-447E-8A14-86075FB2E55C}" srcOrd="9" destOrd="0" presId="urn:microsoft.com/office/officeart/2008/layout/LinedList"/>
    <dgm:cxn modelId="{6C482306-2A5C-44CA-8142-2202825EAB37}" type="presParOf" srcId="{2FE358B5-827A-447E-8A14-86075FB2E55C}" destId="{67835D24-76F5-4E9E-8E32-BE82AAAC0E4C}" srcOrd="0" destOrd="0" presId="urn:microsoft.com/office/officeart/2008/layout/LinedList"/>
    <dgm:cxn modelId="{2E201055-A59A-4A0E-993F-E286B4F26230}" type="presParOf" srcId="{2FE358B5-827A-447E-8A14-86075FB2E55C}" destId="{A15A71E9-09BC-41AA-898B-15844EFF24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608E3-1B6F-4542-A3D8-E08C15C3393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30EF15-25CB-46FD-9918-1F3DD2481C98}">
      <dgm:prSet/>
      <dgm:spPr/>
      <dgm:t>
        <a:bodyPr/>
        <a:lstStyle/>
        <a:p>
          <a:r>
            <a:rPr lang="en-US" b="1"/>
            <a:t>At the core, every business is fundamentally a collection of five Interdependent processes, each of which flows into the next</a:t>
          </a:r>
          <a:r>
            <a:rPr lang="en-US"/>
            <a:t>:</a:t>
          </a:r>
        </a:p>
      </dgm:t>
    </dgm:pt>
    <dgm:pt modelId="{214334D2-DE8D-42AD-BB57-74FBE774FDEF}" type="parTrans" cxnId="{96B981E0-FEEF-4FB0-AC17-39BF6D7B0CDA}">
      <dgm:prSet/>
      <dgm:spPr/>
      <dgm:t>
        <a:bodyPr/>
        <a:lstStyle/>
        <a:p>
          <a:endParaRPr lang="en-US"/>
        </a:p>
      </dgm:t>
    </dgm:pt>
    <dgm:pt modelId="{8D398756-D0F0-4553-A1D8-83AD83A184EC}" type="sibTrans" cxnId="{96B981E0-FEEF-4FB0-AC17-39BF6D7B0CDA}">
      <dgm:prSet/>
      <dgm:spPr/>
      <dgm:t>
        <a:bodyPr/>
        <a:lstStyle/>
        <a:p>
          <a:endParaRPr lang="en-US"/>
        </a:p>
      </dgm:t>
    </dgm:pt>
    <dgm:pt modelId="{B12712CD-E24B-4959-AE47-D57746284199}">
      <dgm:prSet/>
      <dgm:spPr/>
      <dgm:t>
        <a:bodyPr/>
        <a:lstStyle/>
        <a:p>
          <a:r>
            <a:rPr lang="en-US" i="1">
              <a:hlinkClick xmlns:r="http://schemas.openxmlformats.org/officeDocument/2006/relationships" r:id="rId1"/>
            </a:rPr>
            <a:t>Value-Creation</a:t>
          </a:r>
          <a:r>
            <a:rPr lang="en-US"/>
            <a:t>. Discovering what people need, want, or could be encouraged to want, then creating it.</a:t>
          </a:r>
        </a:p>
      </dgm:t>
    </dgm:pt>
    <dgm:pt modelId="{AA2E2DA6-DDD4-4A6A-AB9E-FEEAFFA01D30}" type="parTrans" cxnId="{CB04F24B-FB41-49CB-89E7-02E8C41688DC}">
      <dgm:prSet/>
      <dgm:spPr/>
      <dgm:t>
        <a:bodyPr/>
        <a:lstStyle/>
        <a:p>
          <a:endParaRPr lang="en-US"/>
        </a:p>
      </dgm:t>
    </dgm:pt>
    <dgm:pt modelId="{19B704B1-8DFD-4E87-AB0F-8F4B1778E10F}" type="sibTrans" cxnId="{CB04F24B-FB41-49CB-89E7-02E8C41688DC}">
      <dgm:prSet/>
      <dgm:spPr/>
      <dgm:t>
        <a:bodyPr/>
        <a:lstStyle/>
        <a:p>
          <a:endParaRPr lang="en-US"/>
        </a:p>
      </dgm:t>
    </dgm:pt>
    <dgm:pt modelId="{2DDCFFDF-09D4-45F7-8A58-76BE7827208D}">
      <dgm:prSet/>
      <dgm:spPr/>
      <dgm:t>
        <a:bodyPr/>
        <a:lstStyle/>
        <a:p>
          <a:r>
            <a:rPr lang="en-US" i="1">
              <a:hlinkClick xmlns:r="http://schemas.openxmlformats.org/officeDocument/2006/relationships" r:id="rId2"/>
            </a:rPr>
            <a:t>Marketing</a:t>
          </a:r>
          <a:r>
            <a:rPr lang="en-US"/>
            <a:t>. Attracting attention and building demand for what you’ve created.</a:t>
          </a:r>
        </a:p>
      </dgm:t>
    </dgm:pt>
    <dgm:pt modelId="{6917F419-0BC3-4BF3-BCB0-A31EE8018099}" type="parTrans" cxnId="{C90DFE8C-7C75-48D3-B11F-316E0CE67ACA}">
      <dgm:prSet/>
      <dgm:spPr/>
      <dgm:t>
        <a:bodyPr/>
        <a:lstStyle/>
        <a:p>
          <a:endParaRPr lang="en-US"/>
        </a:p>
      </dgm:t>
    </dgm:pt>
    <dgm:pt modelId="{FA98A217-A32A-4A18-9B5C-0DF0FC7C994F}" type="sibTrans" cxnId="{C90DFE8C-7C75-48D3-B11F-316E0CE67ACA}">
      <dgm:prSet/>
      <dgm:spPr/>
      <dgm:t>
        <a:bodyPr/>
        <a:lstStyle/>
        <a:p>
          <a:endParaRPr lang="en-US"/>
        </a:p>
      </dgm:t>
    </dgm:pt>
    <dgm:pt modelId="{B0B21AB2-4EE9-4DAF-A4D2-350228F993D3}">
      <dgm:prSet/>
      <dgm:spPr/>
      <dgm:t>
        <a:bodyPr/>
        <a:lstStyle/>
        <a:p>
          <a:r>
            <a:rPr lang="en-US" i="1">
              <a:hlinkClick xmlns:r="http://schemas.openxmlformats.org/officeDocument/2006/relationships" r:id="rId3"/>
            </a:rPr>
            <a:t>Sales</a:t>
          </a:r>
          <a:r>
            <a:rPr lang="en-US" i="1"/>
            <a:t> </a:t>
          </a:r>
          <a:r>
            <a:rPr lang="en-US"/>
            <a:t>. Turning prospective customers into paying customers by completing a transaction.</a:t>
          </a:r>
        </a:p>
      </dgm:t>
    </dgm:pt>
    <dgm:pt modelId="{A232CF34-4BEF-4241-BFD5-B05867C92B60}" type="parTrans" cxnId="{449133DD-7E42-4094-99B3-167299EC2B70}">
      <dgm:prSet/>
      <dgm:spPr/>
      <dgm:t>
        <a:bodyPr/>
        <a:lstStyle/>
        <a:p>
          <a:endParaRPr lang="en-US"/>
        </a:p>
      </dgm:t>
    </dgm:pt>
    <dgm:pt modelId="{1BED2208-ACBC-4659-A5F5-0213EE7A4B63}" type="sibTrans" cxnId="{449133DD-7E42-4094-99B3-167299EC2B70}">
      <dgm:prSet/>
      <dgm:spPr/>
      <dgm:t>
        <a:bodyPr/>
        <a:lstStyle/>
        <a:p>
          <a:endParaRPr lang="en-US"/>
        </a:p>
      </dgm:t>
    </dgm:pt>
    <dgm:pt modelId="{CEF85F3B-0306-43D3-8D9B-27701F1A1BA7}">
      <dgm:prSet/>
      <dgm:spPr/>
      <dgm:t>
        <a:bodyPr/>
        <a:lstStyle/>
        <a:p>
          <a:r>
            <a:rPr lang="en-US" i="1" u="sng"/>
            <a:t>Value-Delivery</a:t>
          </a:r>
          <a:r>
            <a:rPr lang="en-US"/>
            <a:t>. Giving your customers what you’ve promised and ensuring they’re satisfied with the transaction.</a:t>
          </a:r>
        </a:p>
      </dgm:t>
    </dgm:pt>
    <dgm:pt modelId="{9A423F29-CBBA-4923-BC64-40E1B4049024}" type="parTrans" cxnId="{976A7AB6-EFAF-44DD-8764-FDAE8552D8CD}">
      <dgm:prSet/>
      <dgm:spPr/>
      <dgm:t>
        <a:bodyPr/>
        <a:lstStyle/>
        <a:p>
          <a:endParaRPr lang="en-US"/>
        </a:p>
      </dgm:t>
    </dgm:pt>
    <dgm:pt modelId="{BEBFAB21-049E-4C71-9477-7EE6A996E941}" type="sibTrans" cxnId="{976A7AB6-EFAF-44DD-8764-FDAE8552D8CD}">
      <dgm:prSet/>
      <dgm:spPr/>
      <dgm:t>
        <a:bodyPr/>
        <a:lstStyle/>
        <a:p>
          <a:endParaRPr lang="en-US"/>
        </a:p>
      </dgm:t>
    </dgm:pt>
    <dgm:pt modelId="{EC5B8A63-FEF8-4D1A-9F7B-088136E3AF03}">
      <dgm:prSet/>
      <dgm:spPr/>
      <dgm:t>
        <a:bodyPr/>
        <a:lstStyle/>
        <a:p>
          <a:r>
            <a:rPr lang="en-US" i="1">
              <a:hlinkClick xmlns:r="http://schemas.openxmlformats.org/officeDocument/2006/relationships" r:id="rId4"/>
            </a:rPr>
            <a:t>Finance</a:t>
          </a:r>
          <a:r>
            <a:rPr lang="en-US"/>
            <a:t>. Bringing in enough money to keep going and make your effort worthwhile.</a:t>
          </a:r>
        </a:p>
      </dgm:t>
    </dgm:pt>
    <dgm:pt modelId="{9BBE9A9E-ED03-4566-B24C-3B438B7C1568}" type="parTrans" cxnId="{BAA0C25F-561F-4C3C-A11C-83E114E7868E}">
      <dgm:prSet/>
      <dgm:spPr/>
      <dgm:t>
        <a:bodyPr/>
        <a:lstStyle/>
        <a:p>
          <a:endParaRPr lang="en-US"/>
        </a:p>
      </dgm:t>
    </dgm:pt>
    <dgm:pt modelId="{DED6C3A4-7E1D-47C1-9861-8224BEE4738F}" type="sibTrans" cxnId="{BAA0C25F-561F-4C3C-A11C-83E114E7868E}">
      <dgm:prSet/>
      <dgm:spPr/>
      <dgm:t>
        <a:bodyPr/>
        <a:lstStyle/>
        <a:p>
          <a:endParaRPr lang="en-US"/>
        </a:p>
      </dgm:t>
    </dgm:pt>
    <dgm:pt modelId="{F02F0A66-389F-48D5-8B4E-01805BF1C66A}" type="pres">
      <dgm:prSet presAssocID="{E82608E3-1B6F-4542-A3D8-E08C15C33934}" presName="Name0" presStyleCnt="0">
        <dgm:presLayoutVars>
          <dgm:dir/>
          <dgm:resizeHandles val="exact"/>
        </dgm:presLayoutVars>
      </dgm:prSet>
      <dgm:spPr/>
    </dgm:pt>
    <dgm:pt modelId="{7F91693C-E5F8-46F4-9210-DA80E67CB244}" type="pres">
      <dgm:prSet presAssocID="{B230EF15-25CB-46FD-9918-1F3DD2481C98}" presName="node" presStyleLbl="node1" presStyleIdx="0" presStyleCnt="6">
        <dgm:presLayoutVars>
          <dgm:bulletEnabled val="1"/>
        </dgm:presLayoutVars>
      </dgm:prSet>
      <dgm:spPr/>
    </dgm:pt>
    <dgm:pt modelId="{28B30ACD-F443-4452-969C-058AC2384808}" type="pres">
      <dgm:prSet presAssocID="{8D398756-D0F0-4553-A1D8-83AD83A184EC}" presName="sibTrans" presStyleLbl="sibTrans1D1" presStyleIdx="0" presStyleCnt="5"/>
      <dgm:spPr/>
    </dgm:pt>
    <dgm:pt modelId="{6D28DBC8-5E03-42A7-8139-68AD6020762B}" type="pres">
      <dgm:prSet presAssocID="{8D398756-D0F0-4553-A1D8-83AD83A184EC}" presName="connectorText" presStyleLbl="sibTrans1D1" presStyleIdx="0" presStyleCnt="5"/>
      <dgm:spPr/>
    </dgm:pt>
    <dgm:pt modelId="{F2F26FBB-0C53-4479-8BA6-5DC1643DA97F}" type="pres">
      <dgm:prSet presAssocID="{B12712CD-E24B-4959-AE47-D57746284199}" presName="node" presStyleLbl="node1" presStyleIdx="1" presStyleCnt="6">
        <dgm:presLayoutVars>
          <dgm:bulletEnabled val="1"/>
        </dgm:presLayoutVars>
      </dgm:prSet>
      <dgm:spPr/>
    </dgm:pt>
    <dgm:pt modelId="{7D0B3986-D8E2-4966-87B7-50D7584CE2DB}" type="pres">
      <dgm:prSet presAssocID="{19B704B1-8DFD-4E87-AB0F-8F4B1778E10F}" presName="sibTrans" presStyleLbl="sibTrans1D1" presStyleIdx="1" presStyleCnt="5"/>
      <dgm:spPr/>
    </dgm:pt>
    <dgm:pt modelId="{D2EEF491-47F2-40CB-848C-E57A8C7F2BAB}" type="pres">
      <dgm:prSet presAssocID="{19B704B1-8DFD-4E87-AB0F-8F4B1778E10F}" presName="connectorText" presStyleLbl="sibTrans1D1" presStyleIdx="1" presStyleCnt="5"/>
      <dgm:spPr/>
    </dgm:pt>
    <dgm:pt modelId="{E603F79C-582D-45D8-A886-1EDE27CA9B88}" type="pres">
      <dgm:prSet presAssocID="{2DDCFFDF-09D4-45F7-8A58-76BE7827208D}" presName="node" presStyleLbl="node1" presStyleIdx="2" presStyleCnt="6">
        <dgm:presLayoutVars>
          <dgm:bulletEnabled val="1"/>
        </dgm:presLayoutVars>
      </dgm:prSet>
      <dgm:spPr/>
    </dgm:pt>
    <dgm:pt modelId="{2CAFEBF4-94AA-45A8-857C-AABD4E895116}" type="pres">
      <dgm:prSet presAssocID="{FA98A217-A32A-4A18-9B5C-0DF0FC7C994F}" presName="sibTrans" presStyleLbl="sibTrans1D1" presStyleIdx="2" presStyleCnt="5"/>
      <dgm:spPr/>
    </dgm:pt>
    <dgm:pt modelId="{64976F6F-0C65-46FB-AC55-FF88B92BEBE3}" type="pres">
      <dgm:prSet presAssocID="{FA98A217-A32A-4A18-9B5C-0DF0FC7C994F}" presName="connectorText" presStyleLbl="sibTrans1D1" presStyleIdx="2" presStyleCnt="5"/>
      <dgm:spPr/>
    </dgm:pt>
    <dgm:pt modelId="{08BE3BA7-D797-46E8-8F19-C58F4FF74D83}" type="pres">
      <dgm:prSet presAssocID="{B0B21AB2-4EE9-4DAF-A4D2-350228F993D3}" presName="node" presStyleLbl="node1" presStyleIdx="3" presStyleCnt="6">
        <dgm:presLayoutVars>
          <dgm:bulletEnabled val="1"/>
        </dgm:presLayoutVars>
      </dgm:prSet>
      <dgm:spPr/>
    </dgm:pt>
    <dgm:pt modelId="{BC2E4977-5FF0-422A-9EE5-59DB757B217C}" type="pres">
      <dgm:prSet presAssocID="{1BED2208-ACBC-4659-A5F5-0213EE7A4B63}" presName="sibTrans" presStyleLbl="sibTrans1D1" presStyleIdx="3" presStyleCnt="5"/>
      <dgm:spPr/>
    </dgm:pt>
    <dgm:pt modelId="{809F3D4C-5036-4E00-99D4-80CDB09F0459}" type="pres">
      <dgm:prSet presAssocID="{1BED2208-ACBC-4659-A5F5-0213EE7A4B63}" presName="connectorText" presStyleLbl="sibTrans1D1" presStyleIdx="3" presStyleCnt="5"/>
      <dgm:spPr/>
    </dgm:pt>
    <dgm:pt modelId="{CE9D0851-05F1-43F0-B4DD-CC0D818E8DF5}" type="pres">
      <dgm:prSet presAssocID="{CEF85F3B-0306-43D3-8D9B-27701F1A1BA7}" presName="node" presStyleLbl="node1" presStyleIdx="4" presStyleCnt="6">
        <dgm:presLayoutVars>
          <dgm:bulletEnabled val="1"/>
        </dgm:presLayoutVars>
      </dgm:prSet>
      <dgm:spPr/>
    </dgm:pt>
    <dgm:pt modelId="{372F0860-5936-44BA-8F94-9721006B3C6F}" type="pres">
      <dgm:prSet presAssocID="{BEBFAB21-049E-4C71-9477-7EE6A996E941}" presName="sibTrans" presStyleLbl="sibTrans1D1" presStyleIdx="4" presStyleCnt="5"/>
      <dgm:spPr/>
    </dgm:pt>
    <dgm:pt modelId="{89CC5CB9-6F68-4CA3-BC9D-09379CCB9D0B}" type="pres">
      <dgm:prSet presAssocID="{BEBFAB21-049E-4C71-9477-7EE6A996E941}" presName="connectorText" presStyleLbl="sibTrans1D1" presStyleIdx="4" presStyleCnt="5"/>
      <dgm:spPr/>
    </dgm:pt>
    <dgm:pt modelId="{21EA5584-2B07-4D4C-AB8C-00B279C27DC7}" type="pres">
      <dgm:prSet presAssocID="{EC5B8A63-FEF8-4D1A-9F7B-088136E3AF03}" presName="node" presStyleLbl="node1" presStyleIdx="5" presStyleCnt="6">
        <dgm:presLayoutVars>
          <dgm:bulletEnabled val="1"/>
        </dgm:presLayoutVars>
      </dgm:prSet>
      <dgm:spPr/>
    </dgm:pt>
  </dgm:ptLst>
  <dgm:cxnLst>
    <dgm:cxn modelId="{09F70705-223E-4084-ABCE-D4B2DF945E53}" type="presOf" srcId="{1BED2208-ACBC-4659-A5F5-0213EE7A4B63}" destId="{809F3D4C-5036-4E00-99D4-80CDB09F0459}" srcOrd="1" destOrd="0" presId="urn:microsoft.com/office/officeart/2016/7/layout/RepeatingBendingProcessNew"/>
    <dgm:cxn modelId="{DAA2E207-4623-4715-B4AF-589D058ACA14}" type="presOf" srcId="{B230EF15-25CB-46FD-9918-1F3DD2481C98}" destId="{7F91693C-E5F8-46F4-9210-DA80E67CB244}" srcOrd="0" destOrd="0" presId="urn:microsoft.com/office/officeart/2016/7/layout/RepeatingBendingProcessNew"/>
    <dgm:cxn modelId="{00B31221-DBA5-421F-AE58-9EB859F1B41E}" type="presOf" srcId="{2DDCFFDF-09D4-45F7-8A58-76BE7827208D}" destId="{E603F79C-582D-45D8-A886-1EDE27CA9B88}" srcOrd="0" destOrd="0" presId="urn:microsoft.com/office/officeart/2016/7/layout/RepeatingBendingProcessNew"/>
    <dgm:cxn modelId="{ABCD8537-D44E-4EDF-A029-D83DC7D7E230}" type="presOf" srcId="{19B704B1-8DFD-4E87-AB0F-8F4B1778E10F}" destId="{7D0B3986-D8E2-4966-87B7-50D7584CE2DB}" srcOrd="0" destOrd="0" presId="urn:microsoft.com/office/officeart/2016/7/layout/RepeatingBendingProcessNew"/>
    <dgm:cxn modelId="{BAA0C25F-561F-4C3C-A11C-83E114E7868E}" srcId="{E82608E3-1B6F-4542-A3D8-E08C15C33934}" destId="{EC5B8A63-FEF8-4D1A-9F7B-088136E3AF03}" srcOrd="5" destOrd="0" parTransId="{9BBE9A9E-ED03-4566-B24C-3B438B7C1568}" sibTransId="{DED6C3A4-7E1D-47C1-9861-8224BEE4738F}"/>
    <dgm:cxn modelId="{2A8A4360-C972-4D67-B2E6-01F3FDC80971}" type="presOf" srcId="{E82608E3-1B6F-4542-A3D8-E08C15C33934}" destId="{F02F0A66-389F-48D5-8B4E-01805BF1C66A}" srcOrd="0" destOrd="0" presId="urn:microsoft.com/office/officeart/2016/7/layout/RepeatingBendingProcessNew"/>
    <dgm:cxn modelId="{BCD13D67-F645-4194-B795-0FAC23E41815}" type="presOf" srcId="{8D398756-D0F0-4553-A1D8-83AD83A184EC}" destId="{6D28DBC8-5E03-42A7-8139-68AD6020762B}" srcOrd="1" destOrd="0" presId="urn:microsoft.com/office/officeart/2016/7/layout/RepeatingBendingProcessNew"/>
    <dgm:cxn modelId="{0050644B-F31A-47F4-BE44-DD086CAE3E9B}" type="presOf" srcId="{FA98A217-A32A-4A18-9B5C-0DF0FC7C994F}" destId="{2CAFEBF4-94AA-45A8-857C-AABD4E895116}" srcOrd="0" destOrd="0" presId="urn:microsoft.com/office/officeart/2016/7/layout/RepeatingBendingProcessNew"/>
    <dgm:cxn modelId="{CB04F24B-FB41-49CB-89E7-02E8C41688DC}" srcId="{E82608E3-1B6F-4542-A3D8-E08C15C33934}" destId="{B12712CD-E24B-4959-AE47-D57746284199}" srcOrd="1" destOrd="0" parTransId="{AA2E2DA6-DDD4-4A6A-AB9E-FEEAFFA01D30}" sibTransId="{19B704B1-8DFD-4E87-AB0F-8F4B1778E10F}"/>
    <dgm:cxn modelId="{C37CC074-E7AE-40A3-BF17-01841F18BC34}" type="presOf" srcId="{BEBFAB21-049E-4C71-9477-7EE6A996E941}" destId="{372F0860-5936-44BA-8F94-9721006B3C6F}" srcOrd="0" destOrd="0" presId="urn:microsoft.com/office/officeart/2016/7/layout/RepeatingBendingProcessNew"/>
    <dgm:cxn modelId="{89D3EE75-A889-4794-AD79-9E169B52FBCF}" type="presOf" srcId="{EC5B8A63-FEF8-4D1A-9F7B-088136E3AF03}" destId="{21EA5584-2B07-4D4C-AB8C-00B279C27DC7}" srcOrd="0" destOrd="0" presId="urn:microsoft.com/office/officeart/2016/7/layout/RepeatingBendingProcessNew"/>
    <dgm:cxn modelId="{88D9EA7A-937E-4380-BC51-8F87ADF48697}" type="presOf" srcId="{BEBFAB21-049E-4C71-9477-7EE6A996E941}" destId="{89CC5CB9-6F68-4CA3-BC9D-09379CCB9D0B}" srcOrd="1" destOrd="0" presId="urn:microsoft.com/office/officeart/2016/7/layout/RepeatingBendingProcessNew"/>
    <dgm:cxn modelId="{AF03C97D-FAAC-449E-8C6A-0A9EF0DE1678}" type="presOf" srcId="{B12712CD-E24B-4959-AE47-D57746284199}" destId="{F2F26FBB-0C53-4479-8BA6-5DC1643DA97F}" srcOrd="0" destOrd="0" presId="urn:microsoft.com/office/officeart/2016/7/layout/RepeatingBendingProcessNew"/>
    <dgm:cxn modelId="{C90DFE8C-7C75-48D3-B11F-316E0CE67ACA}" srcId="{E82608E3-1B6F-4542-A3D8-E08C15C33934}" destId="{2DDCFFDF-09D4-45F7-8A58-76BE7827208D}" srcOrd="2" destOrd="0" parTransId="{6917F419-0BC3-4BF3-BCB0-A31EE8018099}" sibTransId="{FA98A217-A32A-4A18-9B5C-0DF0FC7C994F}"/>
    <dgm:cxn modelId="{E78EF391-758F-4F36-9796-C4BEBDED5945}" type="presOf" srcId="{FA98A217-A32A-4A18-9B5C-0DF0FC7C994F}" destId="{64976F6F-0C65-46FB-AC55-FF88B92BEBE3}" srcOrd="1" destOrd="0" presId="urn:microsoft.com/office/officeart/2016/7/layout/RepeatingBendingProcessNew"/>
    <dgm:cxn modelId="{DBAE28A6-E356-4E81-B138-C2D4B0CE2460}" type="presOf" srcId="{1BED2208-ACBC-4659-A5F5-0213EE7A4B63}" destId="{BC2E4977-5FF0-422A-9EE5-59DB757B217C}" srcOrd="0" destOrd="0" presId="urn:microsoft.com/office/officeart/2016/7/layout/RepeatingBendingProcessNew"/>
    <dgm:cxn modelId="{182296A6-D9F0-4683-9B37-22EB37569F35}" type="presOf" srcId="{CEF85F3B-0306-43D3-8D9B-27701F1A1BA7}" destId="{CE9D0851-05F1-43F0-B4DD-CC0D818E8DF5}" srcOrd="0" destOrd="0" presId="urn:microsoft.com/office/officeart/2016/7/layout/RepeatingBendingProcessNew"/>
    <dgm:cxn modelId="{976A7AB6-EFAF-44DD-8764-FDAE8552D8CD}" srcId="{E82608E3-1B6F-4542-A3D8-E08C15C33934}" destId="{CEF85F3B-0306-43D3-8D9B-27701F1A1BA7}" srcOrd="4" destOrd="0" parTransId="{9A423F29-CBBA-4923-BC64-40E1B4049024}" sibTransId="{BEBFAB21-049E-4C71-9477-7EE6A996E941}"/>
    <dgm:cxn modelId="{593CECC1-1F8C-44CB-A2BC-647F159F9586}" type="presOf" srcId="{B0B21AB2-4EE9-4DAF-A4D2-350228F993D3}" destId="{08BE3BA7-D797-46E8-8F19-C58F4FF74D83}" srcOrd="0" destOrd="0" presId="urn:microsoft.com/office/officeart/2016/7/layout/RepeatingBendingProcessNew"/>
    <dgm:cxn modelId="{9DFFBADA-5C22-4357-B908-629793987EC1}" type="presOf" srcId="{19B704B1-8DFD-4E87-AB0F-8F4B1778E10F}" destId="{D2EEF491-47F2-40CB-848C-E57A8C7F2BAB}" srcOrd="1" destOrd="0" presId="urn:microsoft.com/office/officeart/2016/7/layout/RepeatingBendingProcessNew"/>
    <dgm:cxn modelId="{449133DD-7E42-4094-99B3-167299EC2B70}" srcId="{E82608E3-1B6F-4542-A3D8-E08C15C33934}" destId="{B0B21AB2-4EE9-4DAF-A4D2-350228F993D3}" srcOrd="3" destOrd="0" parTransId="{A232CF34-4BEF-4241-BFD5-B05867C92B60}" sibTransId="{1BED2208-ACBC-4659-A5F5-0213EE7A4B63}"/>
    <dgm:cxn modelId="{96B981E0-FEEF-4FB0-AC17-39BF6D7B0CDA}" srcId="{E82608E3-1B6F-4542-A3D8-E08C15C33934}" destId="{B230EF15-25CB-46FD-9918-1F3DD2481C98}" srcOrd="0" destOrd="0" parTransId="{214334D2-DE8D-42AD-BB57-74FBE774FDEF}" sibTransId="{8D398756-D0F0-4553-A1D8-83AD83A184EC}"/>
    <dgm:cxn modelId="{4E2599FD-2B96-4079-9F2E-0507A93EAC6D}" type="presOf" srcId="{8D398756-D0F0-4553-A1D8-83AD83A184EC}" destId="{28B30ACD-F443-4452-969C-058AC2384808}" srcOrd="0" destOrd="0" presId="urn:microsoft.com/office/officeart/2016/7/layout/RepeatingBendingProcessNew"/>
    <dgm:cxn modelId="{177AA92C-B545-4B3A-AFA7-6FECF9AD1814}" type="presParOf" srcId="{F02F0A66-389F-48D5-8B4E-01805BF1C66A}" destId="{7F91693C-E5F8-46F4-9210-DA80E67CB244}" srcOrd="0" destOrd="0" presId="urn:microsoft.com/office/officeart/2016/7/layout/RepeatingBendingProcessNew"/>
    <dgm:cxn modelId="{6B8863D0-8F48-4377-8350-25F441AE54D3}" type="presParOf" srcId="{F02F0A66-389F-48D5-8B4E-01805BF1C66A}" destId="{28B30ACD-F443-4452-969C-058AC2384808}" srcOrd="1" destOrd="0" presId="urn:microsoft.com/office/officeart/2016/7/layout/RepeatingBendingProcessNew"/>
    <dgm:cxn modelId="{2CB5E6F3-87A9-4CB8-A270-E1C648BEDF22}" type="presParOf" srcId="{28B30ACD-F443-4452-969C-058AC2384808}" destId="{6D28DBC8-5E03-42A7-8139-68AD6020762B}" srcOrd="0" destOrd="0" presId="urn:microsoft.com/office/officeart/2016/7/layout/RepeatingBendingProcessNew"/>
    <dgm:cxn modelId="{5C4C5963-42F5-4EC1-840C-1ED86B2E0202}" type="presParOf" srcId="{F02F0A66-389F-48D5-8B4E-01805BF1C66A}" destId="{F2F26FBB-0C53-4479-8BA6-5DC1643DA97F}" srcOrd="2" destOrd="0" presId="urn:microsoft.com/office/officeart/2016/7/layout/RepeatingBendingProcessNew"/>
    <dgm:cxn modelId="{2F99C946-80C6-49C4-BB26-3A8A0728317F}" type="presParOf" srcId="{F02F0A66-389F-48D5-8B4E-01805BF1C66A}" destId="{7D0B3986-D8E2-4966-87B7-50D7584CE2DB}" srcOrd="3" destOrd="0" presId="urn:microsoft.com/office/officeart/2016/7/layout/RepeatingBendingProcessNew"/>
    <dgm:cxn modelId="{F77155A8-C3C7-4261-8AAB-895A5092E506}" type="presParOf" srcId="{7D0B3986-D8E2-4966-87B7-50D7584CE2DB}" destId="{D2EEF491-47F2-40CB-848C-E57A8C7F2BAB}" srcOrd="0" destOrd="0" presId="urn:microsoft.com/office/officeart/2016/7/layout/RepeatingBendingProcessNew"/>
    <dgm:cxn modelId="{F68B7717-0A27-4521-AE44-998B1251A420}" type="presParOf" srcId="{F02F0A66-389F-48D5-8B4E-01805BF1C66A}" destId="{E603F79C-582D-45D8-A886-1EDE27CA9B88}" srcOrd="4" destOrd="0" presId="urn:microsoft.com/office/officeart/2016/7/layout/RepeatingBendingProcessNew"/>
    <dgm:cxn modelId="{A14D9107-B4F9-4611-A75D-D6EAD2A1D94F}" type="presParOf" srcId="{F02F0A66-389F-48D5-8B4E-01805BF1C66A}" destId="{2CAFEBF4-94AA-45A8-857C-AABD4E895116}" srcOrd="5" destOrd="0" presId="urn:microsoft.com/office/officeart/2016/7/layout/RepeatingBendingProcessNew"/>
    <dgm:cxn modelId="{2A4F741F-B668-43D8-84C9-E5D040477E6C}" type="presParOf" srcId="{2CAFEBF4-94AA-45A8-857C-AABD4E895116}" destId="{64976F6F-0C65-46FB-AC55-FF88B92BEBE3}" srcOrd="0" destOrd="0" presId="urn:microsoft.com/office/officeart/2016/7/layout/RepeatingBendingProcessNew"/>
    <dgm:cxn modelId="{30DBA0E3-DE6D-48B1-878E-0109E8AB5DD7}" type="presParOf" srcId="{F02F0A66-389F-48D5-8B4E-01805BF1C66A}" destId="{08BE3BA7-D797-46E8-8F19-C58F4FF74D83}" srcOrd="6" destOrd="0" presId="urn:microsoft.com/office/officeart/2016/7/layout/RepeatingBendingProcessNew"/>
    <dgm:cxn modelId="{124A38F8-ECB3-4221-9C2F-42EBE76E667F}" type="presParOf" srcId="{F02F0A66-389F-48D5-8B4E-01805BF1C66A}" destId="{BC2E4977-5FF0-422A-9EE5-59DB757B217C}" srcOrd="7" destOrd="0" presId="urn:microsoft.com/office/officeart/2016/7/layout/RepeatingBendingProcessNew"/>
    <dgm:cxn modelId="{8BFB95EA-061A-4EBC-9DE0-1C0396748B1C}" type="presParOf" srcId="{BC2E4977-5FF0-422A-9EE5-59DB757B217C}" destId="{809F3D4C-5036-4E00-99D4-80CDB09F0459}" srcOrd="0" destOrd="0" presId="urn:microsoft.com/office/officeart/2016/7/layout/RepeatingBendingProcessNew"/>
    <dgm:cxn modelId="{F40D68D5-9E2E-4137-9DF8-A287AA2C57A8}" type="presParOf" srcId="{F02F0A66-389F-48D5-8B4E-01805BF1C66A}" destId="{CE9D0851-05F1-43F0-B4DD-CC0D818E8DF5}" srcOrd="8" destOrd="0" presId="urn:microsoft.com/office/officeart/2016/7/layout/RepeatingBendingProcessNew"/>
    <dgm:cxn modelId="{6C5CAB16-797F-4A00-9F00-44331161468D}" type="presParOf" srcId="{F02F0A66-389F-48D5-8B4E-01805BF1C66A}" destId="{372F0860-5936-44BA-8F94-9721006B3C6F}" srcOrd="9" destOrd="0" presId="urn:microsoft.com/office/officeart/2016/7/layout/RepeatingBendingProcessNew"/>
    <dgm:cxn modelId="{3EB1D2A9-BCBA-4AFB-8169-D61D760EBA98}" type="presParOf" srcId="{372F0860-5936-44BA-8F94-9721006B3C6F}" destId="{89CC5CB9-6F68-4CA3-BC9D-09379CCB9D0B}" srcOrd="0" destOrd="0" presId="urn:microsoft.com/office/officeart/2016/7/layout/RepeatingBendingProcessNew"/>
    <dgm:cxn modelId="{AD3250C8-0A50-4867-947B-D69B37E6D181}" type="presParOf" srcId="{F02F0A66-389F-48D5-8B4E-01805BF1C66A}" destId="{21EA5584-2B07-4D4C-AB8C-00B279C27DC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C3C14-BC2E-4154-9ED2-3EE422D0237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D2253E-ACDB-4FFB-8683-4A28E0B007E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Management</a:t>
          </a:r>
        </a:p>
      </dgm:t>
    </dgm:pt>
    <dgm:pt modelId="{3A95FE86-8EA3-46E6-8DDC-7B805A83CDD6}" type="parTrans" cxnId="{0193E4F3-0C3A-4F38-AAC6-CCE689F9BDF5}">
      <dgm:prSet/>
      <dgm:spPr/>
      <dgm:t>
        <a:bodyPr/>
        <a:lstStyle/>
        <a:p>
          <a:endParaRPr lang="en-US"/>
        </a:p>
      </dgm:t>
    </dgm:pt>
    <dgm:pt modelId="{F94F1B98-4814-4DED-90D8-6AF8BAAA6B88}" type="sibTrans" cxnId="{0193E4F3-0C3A-4F38-AAC6-CCE689F9BDF5}">
      <dgm:prSet/>
      <dgm:spPr/>
      <dgm:t>
        <a:bodyPr/>
        <a:lstStyle/>
        <a:p>
          <a:endParaRPr lang="en-US"/>
        </a:p>
      </dgm:t>
    </dgm:pt>
    <dgm:pt modelId="{B61071B5-8A18-4485-81F6-1FF4C165117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Human Resources</a:t>
          </a:r>
        </a:p>
      </dgm:t>
    </dgm:pt>
    <dgm:pt modelId="{B874DFD5-9D8F-4047-98E0-C017FC6BBCBC}" type="parTrans" cxnId="{BAE925E7-87B7-450D-9F92-AB39A4C61E8F}">
      <dgm:prSet/>
      <dgm:spPr/>
      <dgm:t>
        <a:bodyPr/>
        <a:lstStyle/>
        <a:p>
          <a:endParaRPr lang="en-US"/>
        </a:p>
      </dgm:t>
    </dgm:pt>
    <dgm:pt modelId="{C3C39D55-4767-4E6D-85F8-59E718D70C37}" type="sibTrans" cxnId="{BAE925E7-87B7-450D-9F92-AB39A4C61E8F}">
      <dgm:prSet/>
      <dgm:spPr/>
      <dgm:t>
        <a:bodyPr/>
        <a:lstStyle/>
        <a:p>
          <a:endParaRPr lang="en-US"/>
        </a:p>
      </dgm:t>
    </dgm:pt>
    <dgm:pt modelId="{32508815-CE6D-4EC2-9B9F-755C06EFFBAA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Operations</a:t>
          </a:r>
        </a:p>
      </dgm:t>
    </dgm:pt>
    <dgm:pt modelId="{0C7B7E3A-D822-4BB5-92B1-13C8D5BF11B7}" type="parTrans" cxnId="{958DE40D-10E5-4985-8729-CC091615221C}">
      <dgm:prSet/>
      <dgm:spPr/>
      <dgm:t>
        <a:bodyPr/>
        <a:lstStyle/>
        <a:p>
          <a:endParaRPr lang="en-US"/>
        </a:p>
      </dgm:t>
    </dgm:pt>
    <dgm:pt modelId="{26DC42E8-DF4E-4D3C-8141-E9C60D101B42}" type="sibTrans" cxnId="{958DE40D-10E5-4985-8729-CC091615221C}">
      <dgm:prSet/>
      <dgm:spPr/>
      <dgm:t>
        <a:bodyPr/>
        <a:lstStyle/>
        <a:p>
          <a:endParaRPr lang="en-US"/>
        </a:p>
      </dgm:t>
    </dgm:pt>
    <dgm:pt modelId="{30AC5AC2-BE0D-42C0-91FB-1C41ACCC542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Product/Service Portfolio</a:t>
          </a:r>
        </a:p>
      </dgm:t>
    </dgm:pt>
    <dgm:pt modelId="{6DFAF826-4CCB-4751-A474-0320D4D6F4A4}" type="parTrans" cxnId="{1291331C-B3F6-49C2-B6CF-70C0AFF58E9C}">
      <dgm:prSet/>
      <dgm:spPr/>
      <dgm:t>
        <a:bodyPr/>
        <a:lstStyle/>
        <a:p>
          <a:endParaRPr lang="en-US"/>
        </a:p>
      </dgm:t>
    </dgm:pt>
    <dgm:pt modelId="{396426D5-6A48-472C-B37D-E4522F1770AD}" type="sibTrans" cxnId="{1291331C-B3F6-49C2-B6CF-70C0AFF58E9C}">
      <dgm:prSet/>
      <dgm:spPr/>
      <dgm:t>
        <a:bodyPr/>
        <a:lstStyle/>
        <a:p>
          <a:endParaRPr lang="en-US"/>
        </a:p>
      </dgm:t>
    </dgm:pt>
    <dgm:pt modelId="{763E7006-6F9D-428C-B819-C0BD1C37584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Customers/Markets and Sales</a:t>
          </a:r>
        </a:p>
      </dgm:t>
    </dgm:pt>
    <dgm:pt modelId="{50519056-39CA-4694-B56B-D08EEC19E130}" type="parTrans" cxnId="{9B5F3986-A19B-4884-A816-78119D58B589}">
      <dgm:prSet/>
      <dgm:spPr/>
      <dgm:t>
        <a:bodyPr/>
        <a:lstStyle/>
        <a:p>
          <a:endParaRPr lang="en-US"/>
        </a:p>
      </dgm:t>
    </dgm:pt>
    <dgm:pt modelId="{9C63AD6F-493A-4A8B-9849-0E062BF028E3}" type="sibTrans" cxnId="{9B5F3986-A19B-4884-A816-78119D58B589}">
      <dgm:prSet/>
      <dgm:spPr/>
      <dgm:t>
        <a:bodyPr/>
        <a:lstStyle/>
        <a:p>
          <a:endParaRPr lang="en-US"/>
        </a:p>
      </dgm:t>
    </dgm:pt>
    <dgm:pt modelId="{7304B2C3-F0CA-4DCA-BC75-FF5DCBF6BAE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Getting customers</a:t>
          </a:r>
        </a:p>
      </dgm:t>
    </dgm:pt>
    <dgm:pt modelId="{588F61C3-859A-4A86-8CAF-5C365FDD3DF0}" type="parTrans" cxnId="{F1443CDD-84BE-4506-BE8C-0427BD65BA2B}">
      <dgm:prSet/>
      <dgm:spPr/>
      <dgm:t>
        <a:bodyPr/>
        <a:lstStyle/>
        <a:p>
          <a:endParaRPr lang="en-US"/>
        </a:p>
      </dgm:t>
    </dgm:pt>
    <dgm:pt modelId="{CF12C269-5D52-43A1-9FBC-5A840B1A9C84}" type="sibTrans" cxnId="{F1443CDD-84BE-4506-BE8C-0427BD65BA2B}">
      <dgm:prSet/>
      <dgm:spPr/>
      <dgm:t>
        <a:bodyPr/>
        <a:lstStyle/>
        <a:p>
          <a:endParaRPr lang="en-US"/>
        </a:p>
      </dgm:t>
    </dgm:pt>
    <dgm:pt modelId="{7923D8C3-849B-459D-BD7D-8BA8A770F701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Finance</a:t>
          </a:r>
        </a:p>
      </dgm:t>
    </dgm:pt>
    <dgm:pt modelId="{6EFA57F7-4BD9-412F-8EBF-33C7CA6538F3}" type="parTrans" cxnId="{BDCFBF63-7ED1-4D97-AC5C-D0148E324089}">
      <dgm:prSet/>
      <dgm:spPr/>
      <dgm:t>
        <a:bodyPr/>
        <a:lstStyle/>
        <a:p>
          <a:endParaRPr lang="en-US"/>
        </a:p>
      </dgm:t>
    </dgm:pt>
    <dgm:pt modelId="{4C0B7451-4D21-45A2-882F-D2D8A8DBA508}" type="sibTrans" cxnId="{BDCFBF63-7ED1-4D97-AC5C-D0148E324089}">
      <dgm:prSet/>
      <dgm:spPr/>
      <dgm:t>
        <a:bodyPr/>
        <a:lstStyle/>
        <a:p>
          <a:endParaRPr lang="en-US"/>
        </a:p>
      </dgm:t>
    </dgm:pt>
    <dgm:pt modelId="{8525CFCE-403F-428E-96B2-268591F6F4A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composition</a:t>
          </a:r>
        </a:p>
        <a:p>
          <a:pPr>
            <a:lnSpc>
              <a:spcPct val="100000"/>
            </a:lnSpc>
          </a:pPr>
          <a:r>
            <a:rPr lang="en-US"/>
            <a:t>Capital structure</a:t>
          </a:r>
        </a:p>
        <a:p>
          <a:pPr>
            <a:lnSpc>
              <a:spcPct val="100000"/>
            </a:lnSpc>
          </a:pPr>
          <a:r>
            <a:rPr lang="en-US"/>
            <a:t>Cost structure</a:t>
          </a:r>
        </a:p>
        <a:p>
          <a:pPr>
            <a:lnSpc>
              <a:spcPct val="100000"/>
            </a:lnSpc>
          </a:pPr>
          <a:r>
            <a:rPr lang="en-US"/>
            <a:t>Revenue Model</a:t>
          </a:r>
        </a:p>
        <a:p>
          <a:pPr>
            <a:lnSpc>
              <a:spcPct val="100000"/>
            </a:lnSpc>
          </a:pPr>
          <a:r>
            <a:rPr lang="en-US"/>
            <a:t>Credit worthiness</a:t>
          </a:r>
        </a:p>
      </dgm:t>
    </dgm:pt>
    <dgm:pt modelId="{FEBE684E-6B37-4E97-A209-B05140411DB9}" type="parTrans" cxnId="{04BA7A37-4D1B-47E4-9A6B-92F6C42121EA}">
      <dgm:prSet/>
      <dgm:spPr/>
      <dgm:t>
        <a:bodyPr/>
        <a:lstStyle/>
        <a:p>
          <a:endParaRPr lang="en-US"/>
        </a:p>
      </dgm:t>
    </dgm:pt>
    <dgm:pt modelId="{7BB3129D-2211-4A55-ADB3-7069C2CE1FE2}" type="sibTrans" cxnId="{04BA7A37-4D1B-47E4-9A6B-92F6C42121EA}">
      <dgm:prSet/>
      <dgm:spPr/>
      <dgm:t>
        <a:bodyPr/>
        <a:lstStyle/>
        <a:p>
          <a:endParaRPr lang="en-US"/>
        </a:p>
      </dgm:t>
    </dgm:pt>
    <dgm:pt modelId="{7A6D6A8B-E7E9-49FF-9611-2434D86B5D41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DEC99E-C023-4CBF-B171-603779DE23F1}" type="parTrans" cxnId="{639855C2-3FD4-405B-AF01-A52DA78DDE68}">
      <dgm:prSet/>
      <dgm:spPr/>
      <dgm:t>
        <a:bodyPr/>
        <a:lstStyle/>
        <a:p>
          <a:endParaRPr lang="en-US"/>
        </a:p>
      </dgm:t>
    </dgm:pt>
    <dgm:pt modelId="{8072C782-5534-4902-9FB9-0C22E1B76D6A}" type="sibTrans" cxnId="{639855C2-3FD4-405B-AF01-A52DA78DDE68}">
      <dgm:prSet/>
      <dgm:spPr/>
      <dgm:t>
        <a:bodyPr/>
        <a:lstStyle/>
        <a:p>
          <a:endParaRPr lang="en-US"/>
        </a:p>
      </dgm:t>
    </dgm:pt>
    <dgm:pt modelId="{1E1F38CC-89E6-443E-8ED4-8B40FC544A3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Location</a:t>
          </a:r>
        </a:p>
      </dgm:t>
    </dgm:pt>
    <dgm:pt modelId="{14AC906C-3007-43D5-B392-19A4C9D25E29}" type="parTrans" cxnId="{C597D393-FEEA-4FEC-A8EC-03921C2E3C4F}">
      <dgm:prSet/>
      <dgm:spPr/>
      <dgm:t>
        <a:bodyPr/>
        <a:lstStyle/>
        <a:p>
          <a:endParaRPr lang="en-US"/>
        </a:p>
      </dgm:t>
    </dgm:pt>
    <dgm:pt modelId="{24878BEA-2B2D-44CC-8F40-7F55A03D2423}" type="sibTrans" cxnId="{C597D393-FEEA-4FEC-A8EC-03921C2E3C4F}">
      <dgm:prSet/>
      <dgm:spPr/>
      <dgm:t>
        <a:bodyPr/>
        <a:lstStyle/>
        <a:p>
          <a:endParaRPr lang="en-US"/>
        </a:p>
      </dgm:t>
    </dgm:pt>
    <dgm:pt modelId="{5D55137C-6BDB-4B07-9403-8ECE53BD062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Quality Control</a:t>
          </a:r>
        </a:p>
      </dgm:t>
    </dgm:pt>
    <dgm:pt modelId="{F1BE5018-7A35-4B76-B1A9-E307DCEA44AD}" type="parTrans" cxnId="{3A99EA46-510D-4711-97C5-63E25BF0BC57}">
      <dgm:prSet/>
      <dgm:spPr/>
      <dgm:t>
        <a:bodyPr/>
        <a:lstStyle/>
        <a:p>
          <a:endParaRPr lang="en-US"/>
        </a:p>
      </dgm:t>
    </dgm:pt>
    <dgm:pt modelId="{9DAB7C57-2D40-42BD-938C-09B67B4F376F}" type="sibTrans" cxnId="{3A99EA46-510D-4711-97C5-63E25BF0BC57}">
      <dgm:prSet/>
      <dgm:spPr/>
      <dgm:t>
        <a:bodyPr/>
        <a:lstStyle/>
        <a:p>
          <a:endParaRPr lang="en-US"/>
        </a:p>
      </dgm:t>
    </dgm:pt>
    <dgm:pt modelId="{E3DA15C5-D932-411C-B5A6-6B6707026D76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79EE1A-E35F-4473-B5A5-3E455D52A8D5}" type="parTrans" cxnId="{D129043F-7E83-4669-BFEB-338DC5776AAE}">
      <dgm:prSet/>
      <dgm:spPr/>
      <dgm:t>
        <a:bodyPr/>
        <a:lstStyle/>
        <a:p>
          <a:endParaRPr lang="en-US"/>
        </a:p>
      </dgm:t>
    </dgm:pt>
    <dgm:pt modelId="{2652EBD2-DB29-456C-AC4B-91C3C40798B3}" type="sibTrans" cxnId="{D129043F-7E83-4669-BFEB-338DC5776AAE}">
      <dgm:prSet/>
      <dgm:spPr/>
      <dgm:t>
        <a:bodyPr/>
        <a:lstStyle/>
        <a:p>
          <a:endParaRPr lang="en-US"/>
        </a:p>
      </dgm:t>
    </dgm:pt>
    <dgm:pt modelId="{37403E84-3480-4CDD-A1EF-A53135CDC92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Availability of inputs</a:t>
          </a:r>
        </a:p>
      </dgm:t>
    </dgm:pt>
    <dgm:pt modelId="{55CF472F-08B3-4FC2-B706-611CC0BCBE5F}" type="parTrans" cxnId="{4081DC73-C1EB-40BE-B90D-A57E37BF0E9E}">
      <dgm:prSet/>
      <dgm:spPr/>
      <dgm:t>
        <a:bodyPr/>
        <a:lstStyle/>
        <a:p>
          <a:endParaRPr lang="en-US"/>
        </a:p>
      </dgm:t>
    </dgm:pt>
    <dgm:pt modelId="{C1862AB9-5A97-45AE-80BE-29ADCDF8207A}" type="sibTrans" cxnId="{4081DC73-C1EB-40BE-B90D-A57E37BF0E9E}">
      <dgm:prSet/>
      <dgm:spPr/>
      <dgm:t>
        <a:bodyPr/>
        <a:lstStyle/>
        <a:p>
          <a:endParaRPr lang="en-US"/>
        </a:p>
      </dgm:t>
    </dgm:pt>
    <dgm:pt modelId="{E4D98B9B-F9A9-4B03-8914-B67DA3D3A08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Buying and Selling</a:t>
          </a:r>
        </a:p>
      </dgm:t>
    </dgm:pt>
    <dgm:pt modelId="{0401D827-F25E-4FEE-848D-D2664F4BBF1C}" type="parTrans" cxnId="{83832598-F362-4C79-836C-E2F07850C2BD}">
      <dgm:prSet/>
      <dgm:spPr/>
      <dgm:t>
        <a:bodyPr/>
        <a:lstStyle/>
        <a:p>
          <a:endParaRPr lang="en-US"/>
        </a:p>
      </dgm:t>
    </dgm:pt>
    <dgm:pt modelId="{CB4D1B5D-3CC3-4EC1-9A4C-E8A615EE4380}" type="sibTrans" cxnId="{83832598-F362-4C79-836C-E2F07850C2BD}">
      <dgm:prSet/>
      <dgm:spPr/>
      <dgm:t>
        <a:bodyPr/>
        <a:lstStyle/>
        <a:p>
          <a:endParaRPr lang="en-US"/>
        </a:p>
      </dgm:t>
    </dgm:pt>
    <dgm:pt modelId="{CA9F40C4-E15F-46F8-9695-7A1C0CF0A0C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Getting and doing jobs</a:t>
          </a:r>
        </a:p>
      </dgm:t>
    </dgm:pt>
    <dgm:pt modelId="{0512B855-1E35-43F8-A7C9-430606DF3606}" type="parTrans" cxnId="{86860388-F292-4FED-97C3-1B1465B17D87}">
      <dgm:prSet/>
      <dgm:spPr/>
      <dgm:t>
        <a:bodyPr/>
        <a:lstStyle/>
        <a:p>
          <a:endParaRPr lang="en-US"/>
        </a:p>
      </dgm:t>
    </dgm:pt>
    <dgm:pt modelId="{70418EB3-1F11-4C61-93DF-8BBEA13E91C1}" type="sibTrans" cxnId="{86860388-F292-4FED-97C3-1B1465B17D87}">
      <dgm:prSet/>
      <dgm:spPr/>
      <dgm:t>
        <a:bodyPr/>
        <a:lstStyle/>
        <a:p>
          <a:endParaRPr lang="en-US"/>
        </a:p>
      </dgm:t>
    </dgm:pt>
    <dgm:pt modelId="{9F42221A-E871-47BB-968C-1B6B6DB058B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Branding </a:t>
          </a:r>
        </a:p>
      </dgm:t>
    </dgm:pt>
    <dgm:pt modelId="{DB6D0AA3-E45E-4E55-BD58-9691A0EA9AF7}" type="parTrans" cxnId="{F70589A9-3577-452C-B59E-63D141888307}">
      <dgm:prSet/>
      <dgm:spPr/>
      <dgm:t>
        <a:bodyPr/>
        <a:lstStyle/>
        <a:p>
          <a:endParaRPr lang="en-US"/>
        </a:p>
      </dgm:t>
    </dgm:pt>
    <dgm:pt modelId="{7907B2E3-61C0-40A4-B3DA-725210E45939}" type="sibTrans" cxnId="{F70589A9-3577-452C-B59E-63D141888307}">
      <dgm:prSet/>
      <dgm:spPr/>
      <dgm:t>
        <a:bodyPr/>
        <a:lstStyle/>
        <a:p>
          <a:endParaRPr lang="en-US"/>
        </a:p>
      </dgm:t>
    </dgm:pt>
    <dgm:pt modelId="{8A5C74EB-8F3C-4988-A1CA-20825EA74BD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Market positioning</a:t>
          </a:r>
        </a:p>
      </dgm:t>
    </dgm:pt>
    <dgm:pt modelId="{12805042-7845-4D00-81F9-16132AA09FD9}" type="parTrans" cxnId="{1BCBD303-890A-4EED-8C51-5D89F0BC4D91}">
      <dgm:prSet/>
      <dgm:spPr/>
      <dgm:t>
        <a:bodyPr/>
        <a:lstStyle/>
        <a:p>
          <a:endParaRPr lang="en-US"/>
        </a:p>
      </dgm:t>
    </dgm:pt>
    <dgm:pt modelId="{62C37C72-2BA4-4D7B-A350-8BBD6BD6443C}" type="sibTrans" cxnId="{1BCBD303-890A-4EED-8C51-5D89F0BC4D91}">
      <dgm:prSet/>
      <dgm:spPr/>
      <dgm:t>
        <a:bodyPr/>
        <a:lstStyle/>
        <a:p>
          <a:endParaRPr lang="en-US"/>
        </a:p>
      </dgm:t>
    </dgm:pt>
    <dgm:pt modelId="{7D51AD54-0D4A-4CCE-8550-DB8D91FB608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Marketing</a:t>
          </a:r>
        </a:p>
      </dgm:t>
    </dgm:pt>
    <dgm:pt modelId="{74671371-8B6F-4C26-A5BA-3C69DE57925D}" type="parTrans" cxnId="{1C23CF87-87C0-4014-98AA-13F3B0F0D41C}">
      <dgm:prSet/>
      <dgm:spPr/>
      <dgm:t>
        <a:bodyPr/>
        <a:lstStyle/>
        <a:p>
          <a:endParaRPr lang="en-US"/>
        </a:p>
      </dgm:t>
    </dgm:pt>
    <dgm:pt modelId="{EBB0C19C-F712-41D4-BF68-23B3E1CA15C7}" type="sibTrans" cxnId="{1C23CF87-87C0-4014-98AA-13F3B0F0D41C}">
      <dgm:prSet/>
      <dgm:spPr/>
      <dgm:t>
        <a:bodyPr/>
        <a:lstStyle/>
        <a:p>
          <a:endParaRPr lang="en-US"/>
        </a:p>
      </dgm:t>
    </dgm:pt>
    <dgm:pt modelId="{111CD6E4-8ED1-45A2-995C-2F914A53C64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Sales and Services</a:t>
          </a:r>
        </a:p>
      </dgm:t>
    </dgm:pt>
    <dgm:pt modelId="{7EFA3AB7-00A6-42BA-801E-FE0259FFF052}" type="parTrans" cxnId="{23A90B04-1B16-40AE-9D49-8105FDC56429}">
      <dgm:prSet/>
      <dgm:spPr/>
      <dgm:t>
        <a:bodyPr/>
        <a:lstStyle/>
        <a:p>
          <a:endParaRPr lang="en-US"/>
        </a:p>
      </dgm:t>
    </dgm:pt>
    <dgm:pt modelId="{5676F5B8-6EE6-4DD4-B82B-EB489620D713}" type="sibTrans" cxnId="{23A90B04-1B16-40AE-9D49-8105FDC56429}">
      <dgm:prSet/>
      <dgm:spPr/>
      <dgm:t>
        <a:bodyPr/>
        <a:lstStyle/>
        <a:p>
          <a:endParaRPr lang="en-US"/>
        </a:p>
      </dgm:t>
    </dgm:pt>
    <dgm:pt modelId="{2353FFDE-F7A7-40C4-A274-D06E060F4E7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Performance Management</a:t>
          </a:r>
        </a:p>
      </dgm:t>
    </dgm:pt>
    <dgm:pt modelId="{AA8A1612-F228-4A52-A9FC-3AA428A381C3}" type="parTrans" cxnId="{C2193B90-DC59-423C-A273-516E5FFE2F5C}">
      <dgm:prSet/>
      <dgm:spPr/>
      <dgm:t>
        <a:bodyPr/>
        <a:lstStyle/>
        <a:p>
          <a:endParaRPr lang="en-US"/>
        </a:p>
      </dgm:t>
    </dgm:pt>
    <dgm:pt modelId="{750AC02B-F05C-4F4B-ADE9-A8EFE5C47271}" type="sibTrans" cxnId="{C2193B90-DC59-423C-A273-516E5FFE2F5C}">
      <dgm:prSet/>
      <dgm:spPr/>
      <dgm:t>
        <a:bodyPr/>
        <a:lstStyle/>
        <a:p>
          <a:endParaRPr lang="en-US"/>
        </a:p>
      </dgm:t>
    </dgm:pt>
    <dgm:pt modelId="{66F081F3-BE42-4E1F-955B-68392533242F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EDEB362-C475-4203-8FCD-C8500BA96274}" type="parTrans" cxnId="{9D528035-7C3C-4970-B882-186507F9A6F2}">
      <dgm:prSet/>
      <dgm:spPr/>
      <dgm:t>
        <a:bodyPr/>
        <a:lstStyle/>
        <a:p>
          <a:endParaRPr lang="en-US"/>
        </a:p>
      </dgm:t>
    </dgm:pt>
    <dgm:pt modelId="{B6CC12F4-5854-4766-9805-5F076324DE84}" type="sibTrans" cxnId="{9D528035-7C3C-4970-B882-186507F9A6F2}">
      <dgm:prSet/>
      <dgm:spPr/>
      <dgm:t>
        <a:bodyPr/>
        <a:lstStyle/>
        <a:p>
          <a:endParaRPr lang="en-US"/>
        </a:p>
      </dgm:t>
    </dgm:pt>
    <dgm:pt modelId="{7B067639-7E29-4E21-81E5-CC2889648C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Growth Strategy</a:t>
          </a:r>
        </a:p>
      </dgm:t>
    </dgm:pt>
    <dgm:pt modelId="{714B972F-2C85-4B44-9826-BD7160567468}" type="parTrans" cxnId="{2F4EA53F-C222-4406-B0C6-3D1F1D37C88C}">
      <dgm:prSet/>
      <dgm:spPr/>
      <dgm:t>
        <a:bodyPr/>
        <a:lstStyle/>
        <a:p>
          <a:endParaRPr lang="en-US"/>
        </a:p>
      </dgm:t>
    </dgm:pt>
    <dgm:pt modelId="{E7F9E6AD-A986-4055-AC97-587398241B94}" type="sibTrans" cxnId="{2F4EA53F-C222-4406-B0C6-3D1F1D37C88C}">
      <dgm:prSet/>
      <dgm:spPr/>
      <dgm:t>
        <a:bodyPr/>
        <a:lstStyle/>
        <a:p>
          <a:endParaRPr lang="en-US"/>
        </a:p>
      </dgm:t>
    </dgm:pt>
    <dgm:pt modelId="{1025D26F-101C-432E-9076-463851A85F88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4D39C9-F0AA-4BC6-A78B-F9BAC67F5AFD}" type="parTrans" cxnId="{552005E6-D8FA-475C-BE3C-DE85F54F673D}">
      <dgm:prSet/>
      <dgm:spPr/>
      <dgm:t>
        <a:bodyPr/>
        <a:lstStyle/>
        <a:p>
          <a:endParaRPr lang="en-US"/>
        </a:p>
      </dgm:t>
    </dgm:pt>
    <dgm:pt modelId="{A7F99264-42CF-488C-AF8A-4973A8BBE5AC}" type="sibTrans" cxnId="{552005E6-D8FA-475C-BE3C-DE85F54F673D}">
      <dgm:prSet/>
      <dgm:spPr/>
      <dgm:t>
        <a:bodyPr/>
        <a:lstStyle/>
        <a:p>
          <a:endParaRPr lang="en-US"/>
        </a:p>
      </dgm:t>
    </dgm:pt>
    <dgm:pt modelId="{E33AA7E4-FD3C-413F-BE3A-6CBB0DB325B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Financial Decision-Making</a:t>
          </a:r>
        </a:p>
      </dgm:t>
    </dgm:pt>
    <dgm:pt modelId="{AFC3CD71-E29F-4AE9-957B-2C66C2C4569A}" type="parTrans" cxnId="{F28FC1FD-70C1-4AE8-9CC1-285FF65B668B}">
      <dgm:prSet/>
      <dgm:spPr/>
      <dgm:t>
        <a:bodyPr/>
        <a:lstStyle/>
        <a:p>
          <a:endParaRPr lang="en-US"/>
        </a:p>
      </dgm:t>
    </dgm:pt>
    <dgm:pt modelId="{3B1BD6AA-4C59-40AE-B2FE-EE6C391AC9C2}" type="sibTrans" cxnId="{F28FC1FD-70C1-4AE8-9CC1-285FF65B668B}">
      <dgm:prSet/>
      <dgm:spPr/>
      <dgm:t>
        <a:bodyPr/>
        <a:lstStyle/>
        <a:p>
          <a:endParaRPr lang="en-US"/>
        </a:p>
      </dgm:t>
    </dgm:pt>
    <dgm:pt modelId="{0A0104CB-7487-44BC-BAB2-DEC5720F8A05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D32C74-DD15-4247-BCBC-A212CE44DF30}" type="parTrans" cxnId="{DEAE8811-7596-4E7E-9A7C-1ADAEAC25D83}">
      <dgm:prSet/>
      <dgm:spPr/>
      <dgm:t>
        <a:bodyPr/>
        <a:lstStyle/>
        <a:p>
          <a:endParaRPr lang="en-US"/>
        </a:p>
      </dgm:t>
    </dgm:pt>
    <dgm:pt modelId="{E5EF528F-661A-4B91-908A-364B6CEEE299}" type="sibTrans" cxnId="{DEAE8811-7596-4E7E-9A7C-1ADAEAC25D83}">
      <dgm:prSet/>
      <dgm:spPr/>
      <dgm:t>
        <a:bodyPr/>
        <a:lstStyle/>
        <a:p>
          <a:endParaRPr lang="en-US"/>
        </a:p>
      </dgm:t>
    </dgm:pt>
    <dgm:pt modelId="{C66D7570-64EE-4232-A240-D92F694CCF1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Marketing Strategy</a:t>
          </a:r>
        </a:p>
      </dgm:t>
    </dgm:pt>
    <dgm:pt modelId="{AA60E403-5926-4AF6-8BF4-745F01B7F2B7}" type="parTrans" cxnId="{5DF7A59E-0D00-44CD-81EE-29FAB4B364F0}">
      <dgm:prSet/>
      <dgm:spPr/>
      <dgm:t>
        <a:bodyPr/>
        <a:lstStyle/>
        <a:p>
          <a:endParaRPr lang="en-US"/>
        </a:p>
      </dgm:t>
    </dgm:pt>
    <dgm:pt modelId="{3D96FFAA-2DC2-486C-B656-6830EAF3B5FF}" type="sibTrans" cxnId="{5DF7A59E-0D00-44CD-81EE-29FAB4B364F0}">
      <dgm:prSet/>
      <dgm:spPr/>
      <dgm:t>
        <a:bodyPr/>
        <a:lstStyle/>
        <a:p>
          <a:endParaRPr lang="en-US"/>
        </a:p>
      </dgm:t>
    </dgm:pt>
    <dgm:pt modelId="{ECE0BA44-B213-4E9D-B0F3-41B9B9E7CE2C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306C74-723D-4EBF-B707-5EC63B22E407}" type="parTrans" cxnId="{90B71068-B4F3-4F62-B342-8CCB6C014C05}">
      <dgm:prSet/>
      <dgm:spPr/>
      <dgm:t>
        <a:bodyPr/>
        <a:lstStyle/>
        <a:p>
          <a:endParaRPr lang="en-US"/>
        </a:p>
      </dgm:t>
    </dgm:pt>
    <dgm:pt modelId="{9F346223-892A-48CD-AE69-493EFA5A8B9F}" type="sibTrans" cxnId="{90B71068-B4F3-4F62-B342-8CCB6C014C05}">
      <dgm:prSet/>
      <dgm:spPr/>
      <dgm:t>
        <a:bodyPr/>
        <a:lstStyle/>
        <a:p>
          <a:endParaRPr lang="en-US"/>
        </a:p>
      </dgm:t>
    </dgm:pt>
    <dgm:pt modelId="{B55FC904-4AC1-4210-8009-6659DC9E277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Organization Structure</a:t>
          </a:r>
        </a:p>
      </dgm:t>
    </dgm:pt>
    <dgm:pt modelId="{B9C98685-F139-44B1-B64E-63E521ED9DBB}" type="parTrans" cxnId="{F4421925-26F2-46AB-A90A-11F82A3240A6}">
      <dgm:prSet/>
      <dgm:spPr/>
      <dgm:t>
        <a:bodyPr/>
        <a:lstStyle/>
        <a:p>
          <a:endParaRPr lang="en-US"/>
        </a:p>
      </dgm:t>
    </dgm:pt>
    <dgm:pt modelId="{A350C55B-6D7F-4223-AF4C-2E84AC3406B6}" type="sibTrans" cxnId="{F4421925-26F2-46AB-A90A-11F82A3240A6}">
      <dgm:prSet/>
      <dgm:spPr/>
      <dgm:t>
        <a:bodyPr/>
        <a:lstStyle/>
        <a:p>
          <a:endParaRPr lang="en-US"/>
        </a:p>
      </dgm:t>
    </dgm:pt>
    <dgm:pt modelId="{D253535E-99A8-4D08-9394-C74F296E880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Policy</a:t>
          </a:r>
        </a:p>
      </dgm:t>
    </dgm:pt>
    <dgm:pt modelId="{C91FF76D-AE2E-4A62-AFBA-7E738D58F6A6}" type="parTrans" cxnId="{F1C922C3-82D0-4A75-95CC-CF277A4B0873}">
      <dgm:prSet/>
      <dgm:spPr/>
      <dgm:t>
        <a:bodyPr/>
        <a:lstStyle/>
        <a:p>
          <a:endParaRPr lang="en-US"/>
        </a:p>
      </dgm:t>
    </dgm:pt>
    <dgm:pt modelId="{A332524F-399E-4F20-9330-42180204707B}" type="sibTrans" cxnId="{F1C922C3-82D0-4A75-95CC-CF277A4B0873}">
      <dgm:prSet/>
      <dgm:spPr/>
      <dgm:t>
        <a:bodyPr/>
        <a:lstStyle/>
        <a:p>
          <a:endParaRPr lang="en-US"/>
        </a:p>
      </dgm:t>
    </dgm:pt>
    <dgm:pt modelId="{ADD63FD1-4469-48E9-8CE9-5F35BB684A3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Debt structure </a:t>
          </a:r>
        </a:p>
        <a:p>
          <a:pPr>
            <a:lnSpc>
              <a:spcPct val="100000"/>
            </a:lnSpc>
          </a:pPr>
          <a:r>
            <a:rPr lang="en-US"/>
            <a:t>Historical/Projected Performance</a:t>
          </a:r>
        </a:p>
      </dgm:t>
    </dgm:pt>
    <dgm:pt modelId="{21B52613-5E9C-4233-A957-6CE52FBE823D}" type="parTrans" cxnId="{555F5921-2CA9-4265-BC97-C5F3282070E6}">
      <dgm:prSet/>
      <dgm:spPr/>
      <dgm:t>
        <a:bodyPr/>
        <a:lstStyle/>
        <a:p>
          <a:endParaRPr lang="en-US"/>
        </a:p>
      </dgm:t>
    </dgm:pt>
    <dgm:pt modelId="{C41A25A9-5232-46F7-82A7-8F05676B860E}" type="sibTrans" cxnId="{555F5921-2CA9-4265-BC97-C5F3282070E6}">
      <dgm:prSet/>
      <dgm:spPr/>
      <dgm:t>
        <a:bodyPr/>
        <a:lstStyle/>
        <a:p>
          <a:endParaRPr lang="en-US"/>
        </a:p>
      </dgm:t>
    </dgm:pt>
    <dgm:pt modelId="{70E149DD-9571-4CC0-BD1E-9CC815C58130}" type="pres">
      <dgm:prSet presAssocID="{877C3C14-BC2E-4154-9ED2-3EE422D0237B}" presName="root" presStyleCnt="0">
        <dgm:presLayoutVars>
          <dgm:dir/>
          <dgm:resizeHandles val="exact"/>
        </dgm:presLayoutVars>
      </dgm:prSet>
      <dgm:spPr/>
    </dgm:pt>
    <dgm:pt modelId="{9BDD740D-A79D-4D57-84B2-58DFDD7ABEA8}" type="pres">
      <dgm:prSet presAssocID="{43D2253E-ACDB-4FFB-8683-4A28E0B007E0}" presName="compNode" presStyleCnt="0"/>
      <dgm:spPr/>
    </dgm:pt>
    <dgm:pt modelId="{6845397A-20FD-4E68-B10A-ACC9CA74A79D}" type="pres">
      <dgm:prSet presAssocID="{43D2253E-ACDB-4FFB-8683-4A28E0B007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25A8E63-CC90-4403-9710-8EA4ECFF40CF}" type="pres">
      <dgm:prSet presAssocID="{43D2253E-ACDB-4FFB-8683-4A28E0B007E0}" presName="iconSpace" presStyleCnt="0"/>
      <dgm:spPr/>
    </dgm:pt>
    <dgm:pt modelId="{1DCC3EEB-1F89-44EB-BCFD-324BCCC931EC}" type="pres">
      <dgm:prSet presAssocID="{43D2253E-ACDB-4FFB-8683-4A28E0B007E0}" presName="parTx" presStyleLbl="revTx" presStyleIdx="0" presStyleCnt="8">
        <dgm:presLayoutVars>
          <dgm:chMax val="0"/>
          <dgm:chPref val="0"/>
        </dgm:presLayoutVars>
      </dgm:prSet>
      <dgm:spPr/>
    </dgm:pt>
    <dgm:pt modelId="{EE2F5BB1-03D7-4F88-9F32-7789E663A466}" type="pres">
      <dgm:prSet presAssocID="{43D2253E-ACDB-4FFB-8683-4A28E0B007E0}" presName="txSpace" presStyleCnt="0"/>
      <dgm:spPr/>
    </dgm:pt>
    <dgm:pt modelId="{88C2DF7E-F33C-4E1C-A0F5-4B271A60FC1D}" type="pres">
      <dgm:prSet presAssocID="{43D2253E-ACDB-4FFB-8683-4A28E0B007E0}" presName="desTx" presStyleLbl="revTx" presStyleIdx="1" presStyleCnt="8">
        <dgm:presLayoutVars/>
      </dgm:prSet>
      <dgm:spPr/>
    </dgm:pt>
    <dgm:pt modelId="{C0E4E7BF-BF2B-4709-96C9-2FA524CD6CF1}" type="pres">
      <dgm:prSet presAssocID="{F94F1B98-4814-4DED-90D8-6AF8BAAA6B88}" presName="sibTrans" presStyleCnt="0"/>
      <dgm:spPr/>
    </dgm:pt>
    <dgm:pt modelId="{8EC7400D-69B8-446B-A9FA-E64E33A0BCA5}" type="pres">
      <dgm:prSet presAssocID="{32508815-CE6D-4EC2-9B9F-755C06EFFBAA}" presName="compNode" presStyleCnt="0"/>
      <dgm:spPr/>
    </dgm:pt>
    <dgm:pt modelId="{90E1A3D0-D541-4FC2-AF2A-6528A4DE8C8A}" type="pres">
      <dgm:prSet presAssocID="{32508815-CE6D-4EC2-9B9F-755C06EFFB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53141CD8-9D6B-4A48-BF6E-39DD8117AFD8}" type="pres">
      <dgm:prSet presAssocID="{32508815-CE6D-4EC2-9B9F-755C06EFFBAA}" presName="iconSpace" presStyleCnt="0"/>
      <dgm:spPr/>
    </dgm:pt>
    <dgm:pt modelId="{99B04036-9C51-4716-BDCB-3B3FB54E8BAE}" type="pres">
      <dgm:prSet presAssocID="{32508815-CE6D-4EC2-9B9F-755C06EFFBAA}" presName="parTx" presStyleLbl="revTx" presStyleIdx="2" presStyleCnt="8">
        <dgm:presLayoutVars>
          <dgm:chMax val="0"/>
          <dgm:chPref val="0"/>
        </dgm:presLayoutVars>
      </dgm:prSet>
      <dgm:spPr/>
    </dgm:pt>
    <dgm:pt modelId="{A7044DF5-C078-4434-9A2E-251311FF2EB7}" type="pres">
      <dgm:prSet presAssocID="{32508815-CE6D-4EC2-9B9F-755C06EFFBAA}" presName="txSpace" presStyleCnt="0"/>
      <dgm:spPr/>
    </dgm:pt>
    <dgm:pt modelId="{62B02E02-8144-471D-9D55-3E7BBCBB546B}" type="pres">
      <dgm:prSet presAssocID="{32508815-CE6D-4EC2-9B9F-755C06EFFBAA}" presName="desTx" presStyleLbl="revTx" presStyleIdx="3" presStyleCnt="8">
        <dgm:presLayoutVars/>
      </dgm:prSet>
      <dgm:spPr/>
    </dgm:pt>
    <dgm:pt modelId="{29CAAE71-7FA4-4106-AED7-8927F343F921}" type="pres">
      <dgm:prSet presAssocID="{26DC42E8-DF4E-4D3C-8141-E9C60D101B42}" presName="sibTrans" presStyleCnt="0"/>
      <dgm:spPr/>
    </dgm:pt>
    <dgm:pt modelId="{78266DD3-4626-4CC3-B725-505A30F7B937}" type="pres">
      <dgm:prSet presAssocID="{763E7006-6F9D-428C-B819-C0BD1C37584F}" presName="compNode" presStyleCnt="0"/>
      <dgm:spPr/>
    </dgm:pt>
    <dgm:pt modelId="{C030443D-C7AF-489A-B678-641C3CAD3976}" type="pres">
      <dgm:prSet presAssocID="{763E7006-6F9D-428C-B819-C0BD1C3758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570D5E3A-EBE6-43BE-9F1A-C0E123205DE4}" type="pres">
      <dgm:prSet presAssocID="{763E7006-6F9D-428C-B819-C0BD1C37584F}" presName="iconSpace" presStyleCnt="0"/>
      <dgm:spPr/>
    </dgm:pt>
    <dgm:pt modelId="{B0B6DE7F-5225-480F-A20E-B67C59E75F77}" type="pres">
      <dgm:prSet presAssocID="{763E7006-6F9D-428C-B819-C0BD1C37584F}" presName="parTx" presStyleLbl="revTx" presStyleIdx="4" presStyleCnt="8">
        <dgm:presLayoutVars>
          <dgm:chMax val="0"/>
          <dgm:chPref val="0"/>
        </dgm:presLayoutVars>
      </dgm:prSet>
      <dgm:spPr/>
    </dgm:pt>
    <dgm:pt modelId="{2BD16385-72D6-4241-9CAF-2D92D5DFF064}" type="pres">
      <dgm:prSet presAssocID="{763E7006-6F9D-428C-B819-C0BD1C37584F}" presName="txSpace" presStyleCnt="0"/>
      <dgm:spPr/>
    </dgm:pt>
    <dgm:pt modelId="{56318EBF-DFE7-4355-9879-9B6A7895A161}" type="pres">
      <dgm:prSet presAssocID="{763E7006-6F9D-428C-B819-C0BD1C37584F}" presName="desTx" presStyleLbl="revTx" presStyleIdx="5" presStyleCnt="8">
        <dgm:presLayoutVars/>
      </dgm:prSet>
      <dgm:spPr/>
    </dgm:pt>
    <dgm:pt modelId="{4CEF2265-E658-4A62-A307-E80119995323}" type="pres">
      <dgm:prSet presAssocID="{9C63AD6F-493A-4A8B-9849-0E062BF028E3}" presName="sibTrans" presStyleCnt="0"/>
      <dgm:spPr/>
    </dgm:pt>
    <dgm:pt modelId="{F3DC86E9-A494-4EB4-840E-D231A77D25BC}" type="pres">
      <dgm:prSet presAssocID="{7923D8C3-849B-459D-BD7D-8BA8A770F701}" presName="compNode" presStyleCnt="0"/>
      <dgm:spPr/>
    </dgm:pt>
    <dgm:pt modelId="{D52F35CA-26EF-4EB4-AE24-91B2E0FFE07A}" type="pres">
      <dgm:prSet presAssocID="{7923D8C3-849B-459D-BD7D-8BA8A770F70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78573B8-230D-4D24-AE3F-9067E4681775}" type="pres">
      <dgm:prSet presAssocID="{7923D8C3-849B-459D-BD7D-8BA8A770F701}" presName="iconSpace" presStyleCnt="0"/>
      <dgm:spPr/>
    </dgm:pt>
    <dgm:pt modelId="{1714F64D-3010-40A6-A9F5-8B4F8CFFB9EF}" type="pres">
      <dgm:prSet presAssocID="{7923D8C3-849B-459D-BD7D-8BA8A770F701}" presName="parTx" presStyleLbl="revTx" presStyleIdx="6" presStyleCnt="8">
        <dgm:presLayoutVars>
          <dgm:chMax val="0"/>
          <dgm:chPref val="0"/>
        </dgm:presLayoutVars>
      </dgm:prSet>
      <dgm:spPr/>
    </dgm:pt>
    <dgm:pt modelId="{5C45742B-5AA0-478F-A5CE-30371F37BB40}" type="pres">
      <dgm:prSet presAssocID="{7923D8C3-849B-459D-BD7D-8BA8A770F701}" presName="txSpace" presStyleCnt="0"/>
      <dgm:spPr/>
    </dgm:pt>
    <dgm:pt modelId="{AB9022B2-F165-476D-8D4C-084B981B7672}" type="pres">
      <dgm:prSet presAssocID="{7923D8C3-849B-459D-BD7D-8BA8A770F701}" presName="desTx" presStyleLbl="revTx" presStyleIdx="7" presStyleCnt="8">
        <dgm:presLayoutVars/>
      </dgm:prSet>
      <dgm:spPr/>
    </dgm:pt>
  </dgm:ptLst>
  <dgm:cxnLst>
    <dgm:cxn modelId="{1BCBD303-890A-4EED-8C51-5D89F0BC4D91}" srcId="{763E7006-6F9D-428C-B819-C0BD1C37584F}" destId="{8A5C74EB-8F3C-4988-A1CA-20825EA74BD7}" srcOrd="2" destOrd="0" parTransId="{12805042-7845-4D00-81F9-16132AA09FD9}" sibTransId="{62C37C72-2BA4-4D7B-A350-8BBD6BD6443C}"/>
    <dgm:cxn modelId="{23A90B04-1B16-40AE-9D49-8105FDC56429}" srcId="{763E7006-6F9D-428C-B819-C0BD1C37584F}" destId="{111CD6E4-8ED1-45A2-995C-2F914A53C643}" srcOrd="4" destOrd="0" parTransId="{7EFA3AB7-00A6-42BA-801E-FE0259FFF052}" sibTransId="{5676F5B8-6EE6-4DD4-B82B-EB489620D713}"/>
    <dgm:cxn modelId="{958DE40D-10E5-4985-8729-CC091615221C}" srcId="{877C3C14-BC2E-4154-9ED2-3EE422D0237B}" destId="{32508815-CE6D-4EC2-9B9F-755C06EFFBAA}" srcOrd="1" destOrd="0" parTransId="{0C7B7E3A-D822-4BB5-92B1-13C8D5BF11B7}" sibTransId="{26DC42E8-DF4E-4D3C-8141-E9C60D101B42}"/>
    <dgm:cxn modelId="{DEAE8811-7596-4E7E-9A7C-1ADAEAC25D83}" srcId="{43D2253E-ACDB-4FFB-8683-4A28E0B007E0}" destId="{0A0104CB-7487-44BC-BAB2-DEC5720F8A05}" srcOrd="8" destOrd="0" parTransId="{EED32C74-DD15-4247-BCBC-A212CE44DF30}" sibTransId="{E5EF528F-661A-4B91-908A-364B6CEEE299}"/>
    <dgm:cxn modelId="{E2304B17-4241-43CC-AAAC-7323340A9AFE}" type="presOf" srcId="{7D51AD54-0D4A-4CCE-8550-DB8D91FB6087}" destId="{56318EBF-DFE7-4355-9879-9B6A7895A161}" srcOrd="0" destOrd="3" presId="urn:microsoft.com/office/officeart/2018/2/layout/IconLabelDescriptionList"/>
    <dgm:cxn modelId="{35902818-3507-43A9-AF37-9CA39EB7C4FC}" type="presOf" srcId="{E3DA15C5-D932-411C-B5A6-6B6707026D76}" destId="{62B02E02-8144-471D-9D55-3E7BBCBB546B}" srcOrd="0" destOrd="6" presId="urn:microsoft.com/office/officeart/2018/2/layout/IconLabelDescriptionList"/>
    <dgm:cxn modelId="{CFA7FA19-CCCD-47EB-BC7A-9511AE8A7633}" type="presOf" srcId="{CA9F40C4-E15F-46F8-9695-7A1C0CF0A0CF}" destId="{62B02E02-8144-471D-9D55-3E7BBCBB546B}" srcOrd="0" destOrd="3" presId="urn:microsoft.com/office/officeart/2018/2/layout/IconLabelDescriptionList"/>
    <dgm:cxn modelId="{05DF281C-445A-4D9E-AC62-B05F80288C35}" type="presOf" srcId="{43D2253E-ACDB-4FFB-8683-4A28E0B007E0}" destId="{1DCC3EEB-1F89-44EB-BCFD-324BCCC931EC}" srcOrd="0" destOrd="0" presId="urn:microsoft.com/office/officeart/2018/2/layout/IconLabelDescriptionList"/>
    <dgm:cxn modelId="{1291331C-B3F6-49C2-B6CF-70C0AFF58E9C}" srcId="{32508815-CE6D-4EC2-9B9F-755C06EFFBAA}" destId="{30AC5AC2-BE0D-42C0-91FB-1C41ACCC5423}" srcOrd="0" destOrd="0" parTransId="{6DFAF826-4CCB-4751-A474-0320D4D6F4A4}" sibTransId="{396426D5-6A48-472C-B37D-E4522F1770AD}"/>
    <dgm:cxn modelId="{0DFD601C-8F22-4E4E-AFF3-6325BEEEBBA5}" type="presOf" srcId="{763E7006-6F9D-428C-B819-C0BD1C37584F}" destId="{B0B6DE7F-5225-480F-A20E-B67C59E75F77}" srcOrd="0" destOrd="0" presId="urn:microsoft.com/office/officeart/2018/2/layout/IconLabelDescriptionList"/>
    <dgm:cxn modelId="{E7472220-1B79-4ECA-8749-D3254A1622B1}" type="presOf" srcId="{66F081F3-BE42-4E1F-955B-68392533242F}" destId="{88C2DF7E-F33C-4E1C-A0F5-4B271A60FC1D}" srcOrd="0" destOrd="10" presId="urn:microsoft.com/office/officeart/2018/2/layout/IconLabelDescriptionList"/>
    <dgm:cxn modelId="{432F4120-42C3-4247-9723-3AF65F045FF9}" type="presOf" srcId="{7304B2C3-F0CA-4DCA-BC75-FF5DCBF6BAEF}" destId="{56318EBF-DFE7-4355-9879-9B6A7895A161}" srcOrd="0" destOrd="0" presId="urn:microsoft.com/office/officeart/2018/2/layout/IconLabelDescriptionList"/>
    <dgm:cxn modelId="{555F5921-2CA9-4265-BC97-C5F3282070E6}" srcId="{7923D8C3-849B-459D-BD7D-8BA8A770F701}" destId="{ADD63FD1-4469-48E9-8CE9-5F35BB684A33}" srcOrd="1" destOrd="0" parTransId="{21B52613-5E9C-4233-A957-6CE52FBE823D}" sibTransId="{C41A25A9-5232-46F7-82A7-8F05676B860E}"/>
    <dgm:cxn modelId="{F4421925-26F2-46AB-A90A-11F82A3240A6}" srcId="{43D2253E-ACDB-4FFB-8683-4A28E0B007E0}" destId="{B55FC904-4AC1-4210-8009-6659DC9E2775}" srcOrd="1" destOrd="0" parTransId="{B9C98685-F139-44B1-B64E-63E521ED9DBB}" sibTransId="{A350C55B-6D7F-4223-AF4C-2E84AC3406B6}"/>
    <dgm:cxn modelId="{127EBF26-6085-4CF9-8FD1-C07087985D8E}" type="presOf" srcId="{30AC5AC2-BE0D-42C0-91FB-1C41ACCC5423}" destId="{62B02E02-8144-471D-9D55-3E7BBCBB546B}" srcOrd="0" destOrd="0" presId="urn:microsoft.com/office/officeart/2018/2/layout/IconLabelDescriptionList"/>
    <dgm:cxn modelId="{1429B72A-1671-4CBB-9C49-9546A5BFFFE6}" type="presOf" srcId="{877C3C14-BC2E-4154-9ED2-3EE422D0237B}" destId="{70E149DD-9571-4CC0-BD1E-9CC815C58130}" srcOrd="0" destOrd="0" presId="urn:microsoft.com/office/officeart/2018/2/layout/IconLabelDescriptionList"/>
    <dgm:cxn modelId="{AA46F82B-377D-4AA6-ACBE-45BC4F69A1F3}" type="presOf" srcId="{8525CFCE-403F-428E-96B2-268591F6F4AA}" destId="{AB9022B2-F165-476D-8D4C-084B981B7672}" srcOrd="0" destOrd="0" presId="urn:microsoft.com/office/officeart/2018/2/layout/IconLabelDescriptionList"/>
    <dgm:cxn modelId="{3B83CD32-CD15-4F63-978E-8610F0227602}" type="presOf" srcId="{1E1F38CC-89E6-443E-8ED4-8B40FC544A3E}" destId="{62B02E02-8144-471D-9D55-3E7BBCBB546B}" srcOrd="0" destOrd="1" presId="urn:microsoft.com/office/officeart/2018/2/layout/IconLabelDescriptionList"/>
    <dgm:cxn modelId="{9D528035-7C3C-4970-B882-186507F9A6F2}" srcId="{43D2253E-ACDB-4FFB-8683-4A28E0B007E0}" destId="{66F081F3-BE42-4E1F-955B-68392533242F}" srcOrd="10" destOrd="0" parTransId="{2EDEB362-C475-4203-8FCD-C8500BA96274}" sibTransId="{B6CC12F4-5854-4766-9805-5F076324DE84}"/>
    <dgm:cxn modelId="{04BA7A37-4D1B-47E4-9A6B-92F6C42121EA}" srcId="{7923D8C3-849B-459D-BD7D-8BA8A770F701}" destId="{8525CFCE-403F-428E-96B2-268591F6F4AA}" srcOrd="0" destOrd="0" parTransId="{FEBE684E-6B37-4E97-A209-B05140411DB9}" sibTransId="{7BB3129D-2211-4A55-ADB3-7069C2CE1FE2}"/>
    <dgm:cxn modelId="{6A50F13B-CC7B-45BE-8B08-5AB52AE6EAFA}" type="presOf" srcId="{ECE0BA44-B213-4E9D-B0F3-41B9B9E7CE2C}" destId="{88C2DF7E-F33C-4E1C-A0F5-4B271A60FC1D}" srcOrd="0" destOrd="7" presId="urn:microsoft.com/office/officeart/2018/2/layout/IconLabelDescriptionList"/>
    <dgm:cxn modelId="{4505043E-CE73-4571-BD7E-26CD612781C2}" type="presOf" srcId="{B61071B5-8A18-4485-81F6-1FF4C1651171}" destId="{88C2DF7E-F33C-4E1C-A0F5-4B271A60FC1D}" srcOrd="0" destOrd="0" presId="urn:microsoft.com/office/officeart/2018/2/layout/IconLabelDescriptionList"/>
    <dgm:cxn modelId="{D129043F-7E83-4669-BFEB-338DC5776AAE}" srcId="{32508815-CE6D-4EC2-9B9F-755C06EFFBAA}" destId="{E3DA15C5-D932-411C-B5A6-6B6707026D76}" srcOrd="6" destOrd="0" parTransId="{AD79EE1A-E35F-4473-B5A5-3E455D52A8D5}" sibTransId="{2652EBD2-DB29-456C-AC4B-91C3C40798B3}"/>
    <dgm:cxn modelId="{2F4EA53F-C222-4406-B0C6-3D1F1D37C88C}" srcId="{43D2253E-ACDB-4FFB-8683-4A28E0B007E0}" destId="{7B067639-7E29-4E21-81E5-CC2889648C84}" srcOrd="4" destOrd="0" parTransId="{714B972F-2C85-4B44-9826-BD7160567468}" sibTransId="{E7F9E6AD-A986-4055-AC97-587398241B94}"/>
    <dgm:cxn modelId="{BDCFBF63-7ED1-4D97-AC5C-D0148E324089}" srcId="{877C3C14-BC2E-4154-9ED2-3EE422D0237B}" destId="{7923D8C3-849B-459D-BD7D-8BA8A770F701}" srcOrd="3" destOrd="0" parTransId="{6EFA57F7-4BD9-412F-8EBF-33C7CA6538F3}" sibTransId="{4C0B7451-4D21-45A2-882F-D2D8A8DBA508}"/>
    <dgm:cxn modelId="{D9DE7F45-5A54-4BAA-A7F3-BCF20791AEEA}" type="presOf" srcId="{ADD63FD1-4469-48E9-8CE9-5F35BB684A33}" destId="{AB9022B2-F165-476D-8D4C-084B981B7672}" srcOrd="0" destOrd="1" presId="urn:microsoft.com/office/officeart/2018/2/layout/IconLabelDescriptionList"/>
    <dgm:cxn modelId="{3A99EA46-510D-4711-97C5-63E25BF0BC57}" srcId="{32508815-CE6D-4EC2-9B9F-755C06EFFBAA}" destId="{5D55137C-6BDB-4B07-9403-8ECE53BD062F}" srcOrd="4" destOrd="0" parTransId="{F1BE5018-7A35-4B76-B1A9-E307DCEA44AD}" sibTransId="{9DAB7C57-2D40-42BD-938C-09B67B4F376F}"/>
    <dgm:cxn modelId="{90B71068-B4F3-4F62-B342-8CCB6C014C05}" srcId="{43D2253E-ACDB-4FFB-8683-4A28E0B007E0}" destId="{ECE0BA44-B213-4E9D-B0F3-41B9B9E7CE2C}" srcOrd="7" destOrd="0" parTransId="{35306C74-723D-4EBF-B707-5EC63B22E407}" sibTransId="{9F346223-892A-48CD-AE69-493EFA5A8B9F}"/>
    <dgm:cxn modelId="{F6FA876A-167B-43B7-B29A-52C53C938BFF}" type="presOf" srcId="{1025D26F-101C-432E-9076-463851A85F88}" destId="{88C2DF7E-F33C-4E1C-A0F5-4B271A60FC1D}" srcOrd="0" destOrd="9" presId="urn:microsoft.com/office/officeart/2018/2/layout/IconLabelDescriptionList"/>
    <dgm:cxn modelId="{EF73414E-9A81-48AA-8EE7-044BD614B549}" type="presOf" srcId="{8A5C74EB-8F3C-4988-A1CA-20825EA74BD7}" destId="{56318EBF-DFE7-4355-9879-9B6A7895A161}" srcOrd="0" destOrd="2" presId="urn:microsoft.com/office/officeart/2018/2/layout/IconLabelDescriptionList"/>
    <dgm:cxn modelId="{4081DC73-C1EB-40BE-B90D-A57E37BF0E9E}" srcId="{32508815-CE6D-4EC2-9B9F-755C06EFFBAA}" destId="{37403E84-3480-4CDD-A1EF-A53135CDC929}" srcOrd="5" destOrd="0" parTransId="{55CF472F-08B3-4FC2-B706-611CC0BCBE5F}" sibTransId="{C1862AB9-5A97-45AE-80BE-29ADCDF8207A}"/>
    <dgm:cxn modelId="{3245FA73-2D79-46A5-8098-8C650598842A}" type="presOf" srcId="{9F42221A-E871-47BB-968C-1B6B6DB058B8}" destId="{56318EBF-DFE7-4355-9879-9B6A7895A161}" srcOrd="0" destOrd="1" presId="urn:microsoft.com/office/officeart/2018/2/layout/IconLabelDescriptionList"/>
    <dgm:cxn modelId="{ABDB2D57-4F3F-451C-8F31-9071C06CD408}" type="presOf" srcId="{37403E84-3480-4CDD-A1EF-A53135CDC929}" destId="{62B02E02-8144-471D-9D55-3E7BBCBB546B}" srcOrd="0" destOrd="5" presId="urn:microsoft.com/office/officeart/2018/2/layout/IconLabelDescriptionList"/>
    <dgm:cxn modelId="{27A9EA77-06DC-4AE7-B22F-0F4276DDC3C9}" type="presOf" srcId="{5D55137C-6BDB-4B07-9403-8ECE53BD062F}" destId="{62B02E02-8144-471D-9D55-3E7BBCBB546B}" srcOrd="0" destOrd="4" presId="urn:microsoft.com/office/officeart/2018/2/layout/IconLabelDescriptionList"/>
    <dgm:cxn modelId="{18F9F07A-BFF6-4F64-B414-50AFEC636F53}" type="presOf" srcId="{E4D98B9B-F9A9-4B03-8914-B67DA3D3A08D}" destId="{62B02E02-8144-471D-9D55-3E7BBCBB546B}" srcOrd="0" destOrd="2" presId="urn:microsoft.com/office/officeart/2018/2/layout/IconLabelDescriptionList"/>
    <dgm:cxn modelId="{9B5F3986-A19B-4884-A816-78119D58B589}" srcId="{877C3C14-BC2E-4154-9ED2-3EE422D0237B}" destId="{763E7006-6F9D-428C-B819-C0BD1C37584F}" srcOrd="2" destOrd="0" parTransId="{50519056-39CA-4694-B56B-D08EEC19E130}" sibTransId="{9C63AD6F-493A-4A8B-9849-0E062BF028E3}"/>
    <dgm:cxn modelId="{1C23CF87-87C0-4014-98AA-13F3B0F0D41C}" srcId="{763E7006-6F9D-428C-B819-C0BD1C37584F}" destId="{7D51AD54-0D4A-4CCE-8550-DB8D91FB6087}" srcOrd="3" destOrd="0" parTransId="{74671371-8B6F-4C26-A5BA-3C69DE57925D}" sibTransId="{EBB0C19C-F712-41D4-BF68-23B3E1CA15C7}"/>
    <dgm:cxn modelId="{86860388-F292-4FED-97C3-1B1465B17D87}" srcId="{32508815-CE6D-4EC2-9B9F-755C06EFFBAA}" destId="{CA9F40C4-E15F-46F8-9695-7A1C0CF0A0CF}" srcOrd="3" destOrd="0" parTransId="{0512B855-1E35-43F8-A7C9-430606DF3606}" sibTransId="{70418EB3-1F11-4C61-93DF-8BBEA13E91C1}"/>
    <dgm:cxn modelId="{F16C348A-8CD1-4C3D-9A27-DB55EBBB0A38}" type="presOf" srcId="{B55FC904-4AC1-4210-8009-6659DC9E2775}" destId="{88C2DF7E-F33C-4E1C-A0F5-4B271A60FC1D}" srcOrd="0" destOrd="1" presId="urn:microsoft.com/office/officeart/2018/2/layout/IconLabelDescriptionList"/>
    <dgm:cxn modelId="{817F308C-43CF-4E70-9C8B-90ED4B713CB2}" type="presOf" srcId="{32508815-CE6D-4EC2-9B9F-755C06EFFBAA}" destId="{99B04036-9C51-4716-BDCB-3B3FB54E8BAE}" srcOrd="0" destOrd="0" presId="urn:microsoft.com/office/officeart/2018/2/layout/IconLabelDescriptionList"/>
    <dgm:cxn modelId="{C2193B90-DC59-423C-A273-516E5FFE2F5C}" srcId="{43D2253E-ACDB-4FFB-8683-4A28E0B007E0}" destId="{2353FFDE-F7A7-40C4-A274-D06E060F4E7A}" srcOrd="3" destOrd="0" parTransId="{AA8A1612-F228-4A52-A9FC-3AA428A381C3}" sibTransId="{750AC02B-F05C-4F4B-ADE9-A8EFE5C47271}"/>
    <dgm:cxn modelId="{C597D393-FEEA-4FEC-A8EC-03921C2E3C4F}" srcId="{32508815-CE6D-4EC2-9B9F-755C06EFFBAA}" destId="{1E1F38CC-89E6-443E-8ED4-8B40FC544A3E}" srcOrd="1" destOrd="0" parTransId="{14AC906C-3007-43D5-B392-19A4C9D25E29}" sibTransId="{24878BEA-2B2D-44CC-8F40-7F55A03D2423}"/>
    <dgm:cxn modelId="{83832598-F362-4C79-836C-E2F07850C2BD}" srcId="{32508815-CE6D-4EC2-9B9F-755C06EFFBAA}" destId="{E4D98B9B-F9A9-4B03-8914-B67DA3D3A08D}" srcOrd="2" destOrd="0" parTransId="{0401D827-F25E-4FEE-848D-D2664F4BBF1C}" sibTransId="{CB4D1B5D-3CC3-4EC1-9A4C-E8A615EE4380}"/>
    <dgm:cxn modelId="{5DF7A59E-0D00-44CD-81EE-29FAB4B364F0}" srcId="{43D2253E-ACDB-4FFB-8683-4A28E0B007E0}" destId="{C66D7570-64EE-4232-A240-D92F694CCF1D}" srcOrd="5" destOrd="0" parTransId="{AA60E403-5926-4AF6-8BF4-745F01B7F2B7}" sibTransId="{3D96FFAA-2DC2-486C-B656-6830EAF3B5FF}"/>
    <dgm:cxn modelId="{EC4BE79E-FE8A-45B5-A57D-F5FAF4264AF0}" type="presOf" srcId="{111CD6E4-8ED1-45A2-995C-2F914A53C643}" destId="{56318EBF-DFE7-4355-9879-9B6A7895A161}" srcOrd="0" destOrd="4" presId="urn:microsoft.com/office/officeart/2018/2/layout/IconLabelDescriptionList"/>
    <dgm:cxn modelId="{6AED09A9-5D8B-435F-9E10-68ACB6A139AA}" type="presOf" srcId="{E33AA7E4-FD3C-413F-BE3A-6CBB0DB325BC}" destId="{88C2DF7E-F33C-4E1C-A0F5-4B271A60FC1D}" srcOrd="0" destOrd="6" presId="urn:microsoft.com/office/officeart/2018/2/layout/IconLabelDescriptionList"/>
    <dgm:cxn modelId="{F70589A9-3577-452C-B59E-63D141888307}" srcId="{763E7006-6F9D-428C-B819-C0BD1C37584F}" destId="{9F42221A-E871-47BB-968C-1B6B6DB058B8}" srcOrd="1" destOrd="0" parTransId="{DB6D0AA3-E45E-4E55-BD58-9691A0EA9AF7}" sibTransId="{7907B2E3-61C0-40A4-B3DA-725210E45939}"/>
    <dgm:cxn modelId="{7AB320BD-60E1-47F2-A829-861D2076B49B}" type="presOf" srcId="{7B067639-7E29-4E21-81E5-CC2889648C84}" destId="{88C2DF7E-F33C-4E1C-A0F5-4B271A60FC1D}" srcOrd="0" destOrd="4" presId="urn:microsoft.com/office/officeart/2018/2/layout/IconLabelDescriptionList"/>
    <dgm:cxn modelId="{639855C2-3FD4-405B-AF01-A52DA78DDE68}" srcId="{32508815-CE6D-4EC2-9B9F-755C06EFFBAA}" destId="{7A6D6A8B-E7E9-49FF-9611-2434D86B5D41}" srcOrd="7" destOrd="0" parTransId="{72DEC99E-C023-4CBF-B171-603779DE23F1}" sibTransId="{8072C782-5534-4902-9FB9-0C22E1B76D6A}"/>
    <dgm:cxn modelId="{F1C922C3-82D0-4A75-95CC-CF277A4B0873}" srcId="{43D2253E-ACDB-4FFB-8683-4A28E0B007E0}" destId="{D253535E-99A8-4D08-9394-C74F296E880C}" srcOrd="2" destOrd="0" parTransId="{C91FF76D-AE2E-4A62-AFBA-7E738D58F6A6}" sibTransId="{A332524F-399E-4F20-9330-42180204707B}"/>
    <dgm:cxn modelId="{0B16BEC3-3B44-4C2E-B5EA-B3FE39C54556}" type="presOf" srcId="{C66D7570-64EE-4232-A240-D92F694CCF1D}" destId="{88C2DF7E-F33C-4E1C-A0F5-4B271A60FC1D}" srcOrd="0" destOrd="5" presId="urn:microsoft.com/office/officeart/2018/2/layout/IconLabelDescriptionList"/>
    <dgm:cxn modelId="{F1443CDD-84BE-4506-BE8C-0427BD65BA2B}" srcId="{763E7006-6F9D-428C-B819-C0BD1C37584F}" destId="{7304B2C3-F0CA-4DCA-BC75-FF5DCBF6BAEF}" srcOrd="0" destOrd="0" parTransId="{588F61C3-859A-4A86-8CAF-5C365FDD3DF0}" sibTransId="{CF12C269-5D52-43A1-9FBC-5A840B1A9C84}"/>
    <dgm:cxn modelId="{552005E6-D8FA-475C-BE3C-DE85F54F673D}" srcId="{43D2253E-ACDB-4FFB-8683-4A28E0B007E0}" destId="{1025D26F-101C-432E-9076-463851A85F88}" srcOrd="9" destOrd="0" parTransId="{154D39C9-F0AA-4BC6-A78B-F9BAC67F5AFD}" sibTransId="{A7F99264-42CF-488C-AF8A-4973A8BBE5AC}"/>
    <dgm:cxn modelId="{BAE925E7-87B7-450D-9F92-AB39A4C61E8F}" srcId="{43D2253E-ACDB-4FFB-8683-4A28E0B007E0}" destId="{B61071B5-8A18-4485-81F6-1FF4C1651171}" srcOrd="0" destOrd="0" parTransId="{B874DFD5-9D8F-4047-98E0-C017FC6BBCBC}" sibTransId="{C3C39D55-4767-4E6D-85F8-59E718D70C37}"/>
    <dgm:cxn modelId="{1D4030EA-428B-4347-A57C-6FCCD428BF3D}" type="presOf" srcId="{7923D8C3-849B-459D-BD7D-8BA8A770F701}" destId="{1714F64D-3010-40A6-A9F5-8B4F8CFFB9EF}" srcOrd="0" destOrd="0" presId="urn:microsoft.com/office/officeart/2018/2/layout/IconLabelDescriptionList"/>
    <dgm:cxn modelId="{602D61ED-1F4F-42A1-AF0A-7A17C86B7436}" type="presOf" srcId="{0A0104CB-7487-44BC-BAB2-DEC5720F8A05}" destId="{88C2DF7E-F33C-4E1C-A0F5-4B271A60FC1D}" srcOrd="0" destOrd="8" presId="urn:microsoft.com/office/officeart/2018/2/layout/IconLabelDescriptionList"/>
    <dgm:cxn modelId="{CB2F76F1-30A7-4EFE-91D4-624BB555929C}" type="presOf" srcId="{7A6D6A8B-E7E9-49FF-9611-2434D86B5D41}" destId="{62B02E02-8144-471D-9D55-3E7BBCBB546B}" srcOrd="0" destOrd="7" presId="urn:microsoft.com/office/officeart/2018/2/layout/IconLabelDescriptionList"/>
    <dgm:cxn modelId="{0193E4F3-0C3A-4F38-AAC6-CCE689F9BDF5}" srcId="{877C3C14-BC2E-4154-9ED2-3EE422D0237B}" destId="{43D2253E-ACDB-4FFB-8683-4A28E0B007E0}" srcOrd="0" destOrd="0" parTransId="{3A95FE86-8EA3-46E6-8DDC-7B805A83CDD6}" sibTransId="{F94F1B98-4814-4DED-90D8-6AF8BAAA6B88}"/>
    <dgm:cxn modelId="{A3F9D3F6-C12F-4008-8199-7184F880898F}" type="presOf" srcId="{D253535E-99A8-4D08-9394-C74F296E880C}" destId="{88C2DF7E-F33C-4E1C-A0F5-4B271A60FC1D}" srcOrd="0" destOrd="2" presId="urn:microsoft.com/office/officeart/2018/2/layout/IconLabelDescriptionList"/>
    <dgm:cxn modelId="{42488BF9-DC5C-46EC-87A5-F6F8CC698AD8}" type="presOf" srcId="{2353FFDE-F7A7-40C4-A274-D06E060F4E7A}" destId="{88C2DF7E-F33C-4E1C-A0F5-4B271A60FC1D}" srcOrd="0" destOrd="3" presId="urn:microsoft.com/office/officeart/2018/2/layout/IconLabelDescriptionList"/>
    <dgm:cxn modelId="{F28FC1FD-70C1-4AE8-9CC1-285FF65B668B}" srcId="{43D2253E-ACDB-4FFB-8683-4A28E0B007E0}" destId="{E33AA7E4-FD3C-413F-BE3A-6CBB0DB325BC}" srcOrd="6" destOrd="0" parTransId="{AFC3CD71-E29F-4AE9-957B-2C66C2C4569A}" sibTransId="{3B1BD6AA-4C59-40AE-B2FE-EE6C391AC9C2}"/>
    <dgm:cxn modelId="{93D1643B-81B2-40D1-AC68-A434ECF90763}" type="presParOf" srcId="{70E149DD-9571-4CC0-BD1E-9CC815C58130}" destId="{9BDD740D-A79D-4D57-84B2-58DFDD7ABEA8}" srcOrd="0" destOrd="0" presId="urn:microsoft.com/office/officeart/2018/2/layout/IconLabelDescriptionList"/>
    <dgm:cxn modelId="{DD6E2A22-7023-4281-90C2-45D091E65BF0}" type="presParOf" srcId="{9BDD740D-A79D-4D57-84B2-58DFDD7ABEA8}" destId="{6845397A-20FD-4E68-B10A-ACC9CA74A79D}" srcOrd="0" destOrd="0" presId="urn:microsoft.com/office/officeart/2018/2/layout/IconLabelDescriptionList"/>
    <dgm:cxn modelId="{1DD1565E-370E-4E90-8A5F-D33402A12484}" type="presParOf" srcId="{9BDD740D-A79D-4D57-84B2-58DFDD7ABEA8}" destId="{325A8E63-CC90-4403-9710-8EA4ECFF40CF}" srcOrd="1" destOrd="0" presId="urn:microsoft.com/office/officeart/2018/2/layout/IconLabelDescriptionList"/>
    <dgm:cxn modelId="{04B1ECCA-D9A0-46D4-AF84-C2C51E7DD777}" type="presParOf" srcId="{9BDD740D-A79D-4D57-84B2-58DFDD7ABEA8}" destId="{1DCC3EEB-1F89-44EB-BCFD-324BCCC931EC}" srcOrd="2" destOrd="0" presId="urn:microsoft.com/office/officeart/2018/2/layout/IconLabelDescriptionList"/>
    <dgm:cxn modelId="{148C6355-5D5F-484A-94C6-08B0F47850F0}" type="presParOf" srcId="{9BDD740D-A79D-4D57-84B2-58DFDD7ABEA8}" destId="{EE2F5BB1-03D7-4F88-9F32-7789E663A466}" srcOrd="3" destOrd="0" presId="urn:microsoft.com/office/officeart/2018/2/layout/IconLabelDescriptionList"/>
    <dgm:cxn modelId="{7FE357DC-66FC-40DE-9014-E492AB9B8B56}" type="presParOf" srcId="{9BDD740D-A79D-4D57-84B2-58DFDD7ABEA8}" destId="{88C2DF7E-F33C-4E1C-A0F5-4B271A60FC1D}" srcOrd="4" destOrd="0" presId="urn:microsoft.com/office/officeart/2018/2/layout/IconLabelDescriptionList"/>
    <dgm:cxn modelId="{85E98281-15F4-40E2-AEE3-47F87CFE6E65}" type="presParOf" srcId="{70E149DD-9571-4CC0-BD1E-9CC815C58130}" destId="{C0E4E7BF-BF2B-4709-96C9-2FA524CD6CF1}" srcOrd="1" destOrd="0" presId="urn:microsoft.com/office/officeart/2018/2/layout/IconLabelDescriptionList"/>
    <dgm:cxn modelId="{38B5835F-B322-4AC8-BF40-598E46F15993}" type="presParOf" srcId="{70E149DD-9571-4CC0-BD1E-9CC815C58130}" destId="{8EC7400D-69B8-446B-A9FA-E64E33A0BCA5}" srcOrd="2" destOrd="0" presId="urn:microsoft.com/office/officeart/2018/2/layout/IconLabelDescriptionList"/>
    <dgm:cxn modelId="{4DA42F72-E4C2-4B19-8887-661FF62E7732}" type="presParOf" srcId="{8EC7400D-69B8-446B-A9FA-E64E33A0BCA5}" destId="{90E1A3D0-D541-4FC2-AF2A-6528A4DE8C8A}" srcOrd="0" destOrd="0" presId="urn:microsoft.com/office/officeart/2018/2/layout/IconLabelDescriptionList"/>
    <dgm:cxn modelId="{E75F618E-1798-4056-9397-CA5B3E866C27}" type="presParOf" srcId="{8EC7400D-69B8-446B-A9FA-E64E33A0BCA5}" destId="{53141CD8-9D6B-4A48-BF6E-39DD8117AFD8}" srcOrd="1" destOrd="0" presId="urn:microsoft.com/office/officeart/2018/2/layout/IconLabelDescriptionList"/>
    <dgm:cxn modelId="{EE3E663B-41C5-44B8-A833-2B7CB30C4035}" type="presParOf" srcId="{8EC7400D-69B8-446B-A9FA-E64E33A0BCA5}" destId="{99B04036-9C51-4716-BDCB-3B3FB54E8BAE}" srcOrd="2" destOrd="0" presId="urn:microsoft.com/office/officeart/2018/2/layout/IconLabelDescriptionList"/>
    <dgm:cxn modelId="{7A74F4B1-C5E3-4E08-BE58-DEF84D835671}" type="presParOf" srcId="{8EC7400D-69B8-446B-A9FA-E64E33A0BCA5}" destId="{A7044DF5-C078-4434-9A2E-251311FF2EB7}" srcOrd="3" destOrd="0" presId="urn:microsoft.com/office/officeart/2018/2/layout/IconLabelDescriptionList"/>
    <dgm:cxn modelId="{05955972-D487-40EE-92CE-7EBB1297EE3C}" type="presParOf" srcId="{8EC7400D-69B8-446B-A9FA-E64E33A0BCA5}" destId="{62B02E02-8144-471D-9D55-3E7BBCBB546B}" srcOrd="4" destOrd="0" presId="urn:microsoft.com/office/officeart/2018/2/layout/IconLabelDescriptionList"/>
    <dgm:cxn modelId="{17B100A8-F1C0-4EB6-9B22-FCCA807C3024}" type="presParOf" srcId="{70E149DD-9571-4CC0-BD1E-9CC815C58130}" destId="{29CAAE71-7FA4-4106-AED7-8927F343F921}" srcOrd="3" destOrd="0" presId="urn:microsoft.com/office/officeart/2018/2/layout/IconLabelDescriptionList"/>
    <dgm:cxn modelId="{2422BED2-9CDE-47F4-95FB-61F408D1C009}" type="presParOf" srcId="{70E149DD-9571-4CC0-BD1E-9CC815C58130}" destId="{78266DD3-4626-4CC3-B725-505A30F7B937}" srcOrd="4" destOrd="0" presId="urn:microsoft.com/office/officeart/2018/2/layout/IconLabelDescriptionList"/>
    <dgm:cxn modelId="{9AEDD5AD-CFE2-44E3-9B72-2F173539295E}" type="presParOf" srcId="{78266DD3-4626-4CC3-B725-505A30F7B937}" destId="{C030443D-C7AF-489A-B678-641C3CAD3976}" srcOrd="0" destOrd="0" presId="urn:microsoft.com/office/officeart/2018/2/layout/IconLabelDescriptionList"/>
    <dgm:cxn modelId="{CDA3B055-509D-4423-8556-F6BBBE09AA2E}" type="presParOf" srcId="{78266DD3-4626-4CC3-B725-505A30F7B937}" destId="{570D5E3A-EBE6-43BE-9F1A-C0E123205DE4}" srcOrd="1" destOrd="0" presId="urn:microsoft.com/office/officeart/2018/2/layout/IconLabelDescriptionList"/>
    <dgm:cxn modelId="{F17DBD0B-8642-4A37-BFE3-8B9FDEF39C3D}" type="presParOf" srcId="{78266DD3-4626-4CC3-B725-505A30F7B937}" destId="{B0B6DE7F-5225-480F-A20E-B67C59E75F77}" srcOrd="2" destOrd="0" presId="urn:microsoft.com/office/officeart/2018/2/layout/IconLabelDescriptionList"/>
    <dgm:cxn modelId="{FF639574-E58F-44AC-B713-F3FB224C1125}" type="presParOf" srcId="{78266DD3-4626-4CC3-B725-505A30F7B937}" destId="{2BD16385-72D6-4241-9CAF-2D92D5DFF064}" srcOrd="3" destOrd="0" presId="urn:microsoft.com/office/officeart/2018/2/layout/IconLabelDescriptionList"/>
    <dgm:cxn modelId="{B098D15B-E44D-4604-B564-A3CC4DE3C305}" type="presParOf" srcId="{78266DD3-4626-4CC3-B725-505A30F7B937}" destId="{56318EBF-DFE7-4355-9879-9B6A7895A161}" srcOrd="4" destOrd="0" presId="urn:microsoft.com/office/officeart/2018/2/layout/IconLabelDescriptionList"/>
    <dgm:cxn modelId="{D44382B0-82EF-4CFB-BB8C-13142364DC95}" type="presParOf" srcId="{70E149DD-9571-4CC0-BD1E-9CC815C58130}" destId="{4CEF2265-E658-4A62-A307-E80119995323}" srcOrd="5" destOrd="0" presId="urn:microsoft.com/office/officeart/2018/2/layout/IconLabelDescriptionList"/>
    <dgm:cxn modelId="{6C54A0AC-0916-4831-9468-8B8395BED236}" type="presParOf" srcId="{70E149DD-9571-4CC0-BD1E-9CC815C58130}" destId="{F3DC86E9-A494-4EB4-840E-D231A77D25BC}" srcOrd="6" destOrd="0" presId="urn:microsoft.com/office/officeart/2018/2/layout/IconLabelDescriptionList"/>
    <dgm:cxn modelId="{5D170213-E745-4B68-B696-51D9AFD0ADCB}" type="presParOf" srcId="{F3DC86E9-A494-4EB4-840E-D231A77D25BC}" destId="{D52F35CA-26EF-4EB4-AE24-91B2E0FFE07A}" srcOrd="0" destOrd="0" presId="urn:microsoft.com/office/officeart/2018/2/layout/IconLabelDescriptionList"/>
    <dgm:cxn modelId="{4A6FAAAB-4FC5-4162-BF81-FE45936F9611}" type="presParOf" srcId="{F3DC86E9-A494-4EB4-840E-D231A77D25BC}" destId="{D78573B8-230D-4D24-AE3F-9067E4681775}" srcOrd="1" destOrd="0" presId="urn:microsoft.com/office/officeart/2018/2/layout/IconLabelDescriptionList"/>
    <dgm:cxn modelId="{7072C11A-9284-4467-B1CE-084A1FA0ABD4}" type="presParOf" srcId="{F3DC86E9-A494-4EB4-840E-D231A77D25BC}" destId="{1714F64D-3010-40A6-A9F5-8B4F8CFFB9EF}" srcOrd="2" destOrd="0" presId="urn:microsoft.com/office/officeart/2018/2/layout/IconLabelDescriptionList"/>
    <dgm:cxn modelId="{8F812568-3E46-404B-9895-00EF39F9F17F}" type="presParOf" srcId="{F3DC86E9-A494-4EB4-840E-D231A77D25BC}" destId="{5C45742B-5AA0-478F-A5CE-30371F37BB40}" srcOrd="3" destOrd="0" presId="urn:microsoft.com/office/officeart/2018/2/layout/IconLabelDescriptionList"/>
    <dgm:cxn modelId="{A65A45E2-CD2A-4D7A-AD9E-9155BB546136}" type="presParOf" srcId="{F3DC86E9-A494-4EB4-840E-D231A77D25BC}" destId="{AB9022B2-F165-476D-8D4C-084B981B767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787CA7-8761-470F-AF8F-676FDB41A77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4BF5186-F904-4A24-A011-54CA126352EC}">
      <dgm:prSet phldrT="[Text]"/>
      <dgm:spPr>
        <a:solidFill>
          <a:srgbClr val="33CCCC"/>
        </a:solidFill>
      </dgm:spPr>
      <dgm:t>
        <a:bodyPr/>
        <a:lstStyle/>
        <a:p>
          <a:r>
            <a:rPr lang="en-US" dirty="0"/>
            <a:t>Financing</a:t>
          </a:r>
        </a:p>
      </dgm:t>
    </dgm:pt>
    <dgm:pt modelId="{7DB9A5A3-1363-438B-B221-629D687E8D03}" type="parTrans" cxnId="{71F1CFEE-389F-47A2-B0BD-08BBB2E3ED02}">
      <dgm:prSet/>
      <dgm:spPr/>
      <dgm:t>
        <a:bodyPr/>
        <a:lstStyle/>
        <a:p>
          <a:endParaRPr lang="en-US"/>
        </a:p>
      </dgm:t>
    </dgm:pt>
    <dgm:pt modelId="{EFC4CB86-D5D3-4999-B558-EE37AECE33B3}" type="sibTrans" cxnId="{71F1CFEE-389F-47A2-B0BD-08BBB2E3ED02}">
      <dgm:prSet/>
      <dgm:spPr/>
      <dgm:t>
        <a:bodyPr/>
        <a:lstStyle/>
        <a:p>
          <a:endParaRPr lang="en-US"/>
        </a:p>
      </dgm:t>
    </dgm:pt>
    <dgm:pt modelId="{25797E18-0E11-4FA6-AC75-40E7E9C20B64}">
      <dgm:prSet phldrT="[Text]"/>
      <dgm:spPr>
        <a:solidFill>
          <a:srgbClr val="33CCCC"/>
        </a:solidFill>
      </dgm:spPr>
      <dgm:t>
        <a:bodyPr/>
        <a:lstStyle/>
        <a:p>
          <a:r>
            <a:rPr lang="en-US" dirty="0"/>
            <a:t>Production and Operations</a:t>
          </a:r>
        </a:p>
      </dgm:t>
    </dgm:pt>
    <dgm:pt modelId="{B2C08943-24DE-490B-B570-1EE068A8449F}" type="parTrans" cxnId="{B5E0DFCF-3166-4BA4-A6A9-CC37F7602CE1}">
      <dgm:prSet/>
      <dgm:spPr/>
      <dgm:t>
        <a:bodyPr/>
        <a:lstStyle/>
        <a:p>
          <a:endParaRPr lang="en-US"/>
        </a:p>
      </dgm:t>
    </dgm:pt>
    <dgm:pt modelId="{D2E07ABF-F638-43FE-93B5-70F35A04EE10}" type="sibTrans" cxnId="{B5E0DFCF-3166-4BA4-A6A9-CC37F7602CE1}">
      <dgm:prSet/>
      <dgm:spPr/>
      <dgm:t>
        <a:bodyPr/>
        <a:lstStyle/>
        <a:p>
          <a:endParaRPr lang="en-US"/>
        </a:p>
      </dgm:t>
    </dgm:pt>
    <dgm:pt modelId="{A5B88697-EC7A-4159-A7B9-7AFA91D356A8}">
      <dgm:prSet phldrT="[Text]"/>
      <dgm:spPr>
        <a:solidFill>
          <a:srgbClr val="00FFCC"/>
        </a:solidFill>
      </dgm:spPr>
      <dgm:t>
        <a:bodyPr/>
        <a:lstStyle/>
        <a:p>
          <a:r>
            <a:rPr lang="en-US" dirty="0"/>
            <a:t>Management and strategy</a:t>
          </a:r>
        </a:p>
      </dgm:t>
    </dgm:pt>
    <dgm:pt modelId="{93A7A464-812E-47C1-860A-6A5D0105160E}" type="parTrans" cxnId="{29F89C14-B718-4904-AB2A-20BCA44F2B76}">
      <dgm:prSet/>
      <dgm:spPr/>
      <dgm:t>
        <a:bodyPr/>
        <a:lstStyle/>
        <a:p>
          <a:endParaRPr lang="en-US"/>
        </a:p>
      </dgm:t>
    </dgm:pt>
    <dgm:pt modelId="{DCD9D457-1841-4CA8-9652-7BC858F640F4}" type="sibTrans" cxnId="{29F89C14-B718-4904-AB2A-20BCA44F2B76}">
      <dgm:prSet/>
      <dgm:spPr/>
      <dgm:t>
        <a:bodyPr/>
        <a:lstStyle/>
        <a:p>
          <a:endParaRPr lang="en-US"/>
        </a:p>
      </dgm:t>
    </dgm:pt>
    <dgm:pt modelId="{38942658-1149-4CC1-9F2F-0C653834BEBC}">
      <dgm:prSet/>
      <dgm:spPr>
        <a:solidFill>
          <a:srgbClr val="33CCCC"/>
        </a:solidFill>
      </dgm:spPr>
      <dgm:t>
        <a:bodyPr/>
        <a:lstStyle/>
        <a:p>
          <a:r>
            <a:rPr lang="en-US" dirty="0"/>
            <a:t>Customers and Markets</a:t>
          </a:r>
        </a:p>
      </dgm:t>
    </dgm:pt>
    <dgm:pt modelId="{B4CA275A-3938-412C-8B32-ACF545508D3E}" type="parTrans" cxnId="{120B7CDB-CCEF-49EB-A077-3D27D4D51B73}">
      <dgm:prSet/>
      <dgm:spPr/>
      <dgm:t>
        <a:bodyPr/>
        <a:lstStyle/>
        <a:p>
          <a:endParaRPr lang="en-US"/>
        </a:p>
      </dgm:t>
    </dgm:pt>
    <dgm:pt modelId="{2179A546-240D-4431-8E45-6281BEFAE8E2}" type="sibTrans" cxnId="{120B7CDB-CCEF-49EB-A077-3D27D4D51B73}">
      <dgm:prSet/>
      <dgm:spPr/>
      <dgm:t>
        <a:bodyPr/>
        <a:lstStyle/>
        <a:p>
          <a:endParaRPr lang="en-US"/>
        </a:p>
      </dgm:t>
    </dgm:pt>
    <dgm:pt modelId="{594FBB6A-3C9F-48AF-9A47-33A33917F91E}" type="pres">
      <dgm:prSet presAssocID="{B9787CA7-8761-470F-AF8F-676FDB41A77C}" presName="compositeShape" presStyleCnt="0">
        <dgm:presLayoutVars>
          <dgm:chMax val="7"/>
          <dgm:dir/>
          <dgm:resizeHandles val="exact"/>
        </dgm:presLayoutVars>
      </dgm:prSet>
      <dgm:spPr/>
    </dgm:pt>
    <dgm:pt modelId="{0114FD71-F8EB-490B-A34D-FC98A1E7D8A9}" type="pres">
      <dgm:prSet presAssocID="{B9787CA7-8761-470F-AF8F-676FDB41A77C}" presName="wedge1" presStyleLbl="node1" presStyleIdx="0" presStyleCnt="4" custLinFactNeighborX="-3562" custLinFactNeighborY="4473"/>
      <dgm:spPr/>
    </dgm:pt>
    <dgm:pt modelId="{5882DEB7-B764-49A3-BA1B-B5761DDF67C0}" type="pres">
      <dgm:prSet presAssocID="{B9787CA7-8761-470F-AF8F-676FDB41A7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1D795E-AB84-4DC2-A493-ADC82B4CB12C}" type="pres">
      <dgm:prSet presAssocID="{B9787CA7-8761-470F-AF8F-676FDB41A77C}" presName="wedge2" presStyleLbl="node1" presStyleIdx="1" presStyleCnt="4"/>
      <dgm:spPr/>
    </dgm:pt>
    <dgm:pt modelId="{760AD1AD-DE3E-4E24-8A07-E67EDDC29370}" type="pres">
      <dgm:prSet presAssocID="{B9787CA7-8761-470F-AF8F-676FDB41A7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E75596-FA5B-4D39-8516-19598E24C4FA}" type="pres">
      <dgm:prSet presAssocID="{B9787CA7-8761-470F-AF8F-676FDB41A77C}" presName="wedge3" presStyleLbl="node1" presStyleIdx="2" presStyleCnt="4"/>
      <dgm:spPr/>
    </dgm:pt>
    <dgm:pt modelId="{F59CF38E-59EE-41D1-8D04-172B9E9DB7D8}" type="pres">
      <dgm:prSet presAssocID="{B9787CA7-8761-470F-AF8F-676FDB41A7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FF0874-13BE-4060-B239-73D73A49BB70}" type="pres">
      <dgm:prSet presAssocID="{B9787CA7-8761-470F-AF8F-676FDB41A77C}" presName="wedge4" presStyleLbl="node1" presStyleIdx="3" presStyleCnt="4" custLinFactNeighborX="-1490" custLinFactNeighborY="-7448"/>
      <dgm:spPr/>
    </dgm:pt>
    <dgm:pt modelId="{4CFC5CA1-487A-4D3A-8432-674BD26271FE}" type="pres">
      <dgm:prSet presAssocID="{B9787CA7-8761-470F-AF8F-676FDB41A7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FC9207-CC28-4AF4-9326-6A369550F437}" type="presOf" srcId="{38942658-1149-4CC1-9F2F-0C653834BEBC}" destId="{760AD1AD-DE3E-4E24-8A07-E67EDDC29370}" srcOrd="1" destOrd="0" presId="urn:microsoft.com/office/officeart/2005/8/layout/chart3"/>
    <dgm:cxn modelId="{29F89C14-B718-4904-AB2A-20BCA44F2B76}" srcId="{B9787CA7-8761-470F-AF8F-676FDB41A77C}" destId="{A5B88697-EC7A-4159-A7B9-7AFA91D356A8}" srcOrd="3" destOrd="0" parTransId="{93A7A464-812E-47C1-860A-6A5D0105160E}" sibTransId="{DCD9D457-1841-4CA8-9652-7BC858F640F4}"/>
    <dgm:cxn modelId="{2C4C9648-E144-405E-BD67-12C6105F9C02}" type="presOf" srcId="{B9787CA7-8761-470F-AF8F-676FDB41A77C}" destId="{594FBB6A-3C9F-48AF-9A47-33A33917F91E}" srcOrd="0" destOrd="0" presId="urn:microsoft.com/office/officeart/2005/8/layout/chart3"/>
    <dgm:cxn modelId="{55A6EE69-A77E-4CA6-A52A-C4AD380F069A}" type="presOf" srcId="{38942658-1149-4CC1-9F2F-0C653834BEBC}" destId="{581D795E-AB84-4DC2-A493-ADC82B4CB12C}" srcOrd="0" destOrd="0" presId="urn:microsoft.com/office/officeart/2005/8/layout/chart3"/>
    <dgm:cxn modelId="{AB06674A-323B-443B-85F5-CEFAE711FB07}" type="presOf" srcId="{25797E18-0E11-4FA6-AC75-40E7E9C20B64}" destId="{F59CF38E-59EE-41D1-8D04-172B9E9DB7D8}" srcOrd="1" destOrd="0" presId="urn:microsoft.com/office/officeart/2005/8/layout/chart3"/>
    <dgm:cxn modelId="{8DD09E4B-050C-4956-8767-1F7C4C184BC3}" type="presOf" srcId="{25797E18-0E11-4FA6-AC75-40E7E9C20B64}" destId="{5DE75596-FA5B-4D39-8516-19598E24C4FA}" srcOrd="0" destOrd="0" presId="urn:microsoft.com/office/officeart/2005/8/layout/chart3"/>
    <dgm:cxn modelId="{BD051450-2A7A-43B5-8BB6-899B7068F7F8}" type="presOf" srcId="{B4BF5186-F904-4A24-A011-54CA126352EC}" destId="{5882DEB7-B764-49A3-BA1B-B5761DDF67C0}" srcOrd="1" destOrd="0" presId="urn:microsoft.com/office/officeart/2005/8/layout/chart3"/>
    <dgm:cxn modelId="{60560171-5641-4915-94D6-133419987E14}" type="presOf" srcId="{A5B88697-EC7A-4159-A7B9-7AFA91D356A8}" destId="{E4FF0874-13BE-4060-B239-73D73A49BB70}" srcOrd="0" destOrd="0" presId="urn:microsoft.com/office/officeart/2005/8/layout/chart3"/>
    <dgm:cxn modelId="{657D4174-905E-4B64-BCFD-CAAFACE5CE43}" type="presOf" srcId="{B4BF5186-F904-4A24-A011-54CA126352EC}" destId="{0114FD71-F8EB-490B-A34D-FC98A1E7D8A9}" srcOrd="0" destOrd="0" presId="urn:microsoft.com/office/officeart/2005/8/layout/chart3"/>
    <dgm:cxn modelId="{B5E0DFCF-3166-4BA4-A6A9-CC37F7602CE1}" srcId="{B9787CA7-8761-470F-AF8F-676FDB41A77C}" destId="{25797E18-0E11-4FA6-AC75-40E7E9C20B64}" srcOrd="2" destOrd="0" parTransId="{B2C08943-24DE-490B-B570-1EE068A8449F}" sibTransId="{D2E07ABF-F638-43FE-93B5-70F35A04EE10}"/>
    <dgm:cxn modelId="{120B7CDB-CCEF-49EB-A077-3D27D4D51B73}" srcId="{B9787CA7-8761-470F-AF8F-676FDB41A77C}" destId="{38942658-1149-4CC1-9F2F-0C653834BEBC}" srcOrd="1" destOrd="0" parTransId="{B4CA275A-3938-412C-8B32-ACF545508D3E}" sibTransId="{2179A546-240D-4431-8E45-6281BEFAE8E2}"/>
    <dgm:cxn modelId="{F5B60AE8-939C-4C37-A625-3686E3DC6F97}" type="presOf" srcId="{A5B88697-EC7A-4159-A7B9-7AFA91D356A8}" destId="{4CFC5CA1-487A-4D3A-8432-674BD26271FE}" srcOrd="1" destOrd="0" presId="urn:microsoft.com/office/officeart/2005/8/layout/chart3"/>
    <dgm:cxn modelId="{71F1CFEE-389F-47A2-B0BD-08BBB2E3ED02}" srcId="{B9787CA7-8761-470F-AF8F-676FDB41A77C}" destId="{B4BF5186-F904-4A24-A011-54CA126352EC}" srcOrd="0" destOrd="0" parTransId="{7DB9A5A3-1363-438B-B221-629D687E8D03}" sibTransId="{EFC4CB86-D5D3-4999-B558-EE37AECE33B3}"/>
    <dgm:cxn modelId="{AFA1A225-AC5E-46B2-8759-825E086DBA57}" type="presParOf" srcId="{594FBB6A-3C9F-48AF-9A47-33A33917F91E}" destId="{0114FD71-F8EB-490B-A34D-FC98A1E7D8A9}" srcOrd="0" destOrd="0" presId="urn:microsoft.com/office/officeart/2005/8/layout/chart3"/>
    <dgm:cxn modelId="{EC2BF4D3-8B96-4E68-B8EB-028DCE3E1F0F}" type="presParOf" srcId="{594FBB6A-3C9F-48AF-9A47-33A33917F91E}" destId="{5882DEB7-B764-49A3-BA1B-B5761DDF67C0}" srcOrd="1" destOrd="0" presId="urn:microsoft.com/office/officeart/2005/8/layout/chart3"/>
    <dgm:cxn modelId="{6A9EFF3D-6B99-4809-A7FE-D51DDE3B0E74}" type="presParOf" srcId="{594FBB6A-3C9F-48AF-9A47-33A33917F91E}" destId="{581D795E-AB84-4DC2-A493-ADC82B4CB12C}" srcOrd="2" destOrd="0" presId="urn:microsoft.com/office/officeart/2005/8/layout/chart3"/>
    <dgm:cxn modelId="{BBB623B6-D109-4B67-B883-4C3A725ABD0D}" type="presParOf" srcId="{594FBB6A-3C9F-48AF-9A47-33A33917F91E}" destId="{760AD1AD-DE3E-4E24-8A07-E67EDDC29370}" srcOrd="3" destOrd="0" presId="urn:microsoft.com/office/officeart/2005/8/layout/chart3"/>
    <dgm:cxn modelId="{815C5633-69C6-4BAD-88B2-8B40A7BE1043}" type="presParOf" srcId="{594FBB6A-3C9F-48AF-9A47-33A33917F91E}" destId="{5DE75596-FA5B-4D39-8516-19598E24C4FA}" srcOrd="4" destOrd="0" presId="urn:microsoft.com/office/officeart/2005/8/layout/chart3"/>
    <dgm:cxn modelId="{C349279E-22FC-48C7-86D8-6D02C2B2D8F8}" type="presParOf" srcId="{594FBB6A-3C9F-48AF-9A47-33A33917F91E}" destId="{F59CF38E-59EE-41D1-8D04-172B9E9DB7D8}" srcOrd="5" destOrd="0" presId="urn:microsoft.com/office/officeart/2005/8/layout/chart3"/>
    <dgm:cxn modelId="{0C00E6D2-76E7-4EEB-A6C2-FBB4E3E93849}" type="presParOf" srcId="{594FBB6A-3C9F-48AF-9A47-33A33917F91E}" destId="{E4FF0874-13BE-4060-B239-73D73A49BB70}" srcOrd="6" destOrd="0" presId="urn:microsoft.com/office/officeart/2005/8/layout/chart3"/>
    <dgm:cxn modelId="{D0ECA6E1-D1C4-40F3-8000-C14E4A544A3E}" type="presParOf" srcId="{594FBB6A-3C9F-48AF-9A47-33A33917F91E}" destId="{4CFC5CA1-487A-4D3A-8432-674BD26271F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6EB5D-06E9-440E-A952-F8A01DC465C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35B1251-7933-42AF-BF8F-E2F63F2D4EE3}">
      <dgm:prSet phldrT="[Text]"/>
      <dgm:spPr/>
      <dgm:t>
        <a:bodyPr/>
        <a:lstStyle/>
        <a:p>
          <a:r>
            <a:rPr lang="en-US" dirty="0"/>
            <a:t>Skill/Talent Centered Enterprise</a:t>
          </a:r>
        </a:p>
      </dgm:t>
    </dgm:pt>
    <dgm:pt modelId="{778CF2B4-5ACC-46CA-9093-BA401A74C087}" type="parTrans" cxnId="{D874A91F-01F9-4E0E-8900-4817795C9204}">
      <dgm:prSet/>
      <dgm:spPr/>
      <dgm:t>
        <a:bodyPr/>
        <a:lstStyle/>
        <a:p>
          <a:endParaRPr lang="en-US"/>
        </a:p>
      </dgm:t>
    </dgm:pt>
    <dgm:pt modelId="{B683A011-4493-49F1-A1FA-D06B7AFDBE32}" type="sibTrans" cxnId="{D874A91F-01F9-4E0E-8900-4817795C9204}">
      <dgm:prSet/>
      <dgm:spPr/>
      <dgm:t>
        <a:bodyPr/>
        <a:lstStyle/>
        <a:p>
          <a:endParaRPr lang="en-US"/>
        </a:p>
      </dgm:t>
    </dgm:pt>
    <dgm:pt modelId="{58647D1D-0A6D-4081-8B57-502726B19D18}">
      <dgm:prSet phldrT="[Text]"/>
      <dgm:spPr/>
      <dgm:t>
        <a:bodyPr/>
        <a:lstStyle/>
        <a:p>
          <a:r>
            <a:rPr lang="en-US" dirty="0"/>
            <a:t>Product or service- driven Enterprise</a:t>
          </a:r>
        </a:p>
      </dgm:t>
    </dgm:pt>
    <dgm:pt modelId="{91C4D4B4-7167-49A4-BA10-E49017CDCDCD}" type="parTrans" cxnId="{6A29FCD7-1FB2-41B3-8C81-4A4D7F589432}">
      <dgm:prSet/>
      <dgm:spPr/>
      <dgm:t>
        <a:bodyPr/>
        <a:lstStyle/>
        <a:p>
          <a:endParaRPr lang="en-US"/>
        </a:p>
      </dgm:t>
    </dgm:pt>
    <dgm:pt modelId="{49ECE4A8-B60F-406D-B987-76C4845C15DD}" type="sibTrans" cxnId="{6A29FCD7-1FB2-41B3-8C81-4A4D7F589432}">
      <dgm:prSet/>
      <dgm:spPr/>
      <dgm:t>
        <a:bodyPr/>
        <a:lstStyle/>
        <a:p>
          <a:endParaRPr lang="en-US"/>
        </a:p>
      </dgm:t>
    </dgm:pt>
    <dgm:pt modelId="{6D4FDB21-B981-431C-92DB-F00BC9C86EBB}">
      <dgm:prSet phldrT="[Text]"/>
      <dgm:spPr/>
      <dgm:t>
        <a:bodyPr/>
        <a:lstStyle/>
        <a:p>
          <a:r>
            <a:rPr lang="en-US" dirty="0"/>
            <a:t>Vision-led Enterprise</a:t>
          </a:r>
        </a:p>
      </dgm:t>
    </dgm:pt>
    <dgm:pt modelId="{99677203-B52C-4070-BE1D-25558C104391}" type="parTrans" cxnId="{EE1E0DE8-EA34-486E-8F57-51672B6A6C6A}">
      <dgm:prSet/>
      <dgm:spPr/>
      <dgm:t>
        <a:bodyPr/>
        <a:lstStyle/>
        <a:p>
          <a:endParaRPr lang="en-US"/>
        </a:p>
      </dgm:t>
    </dgm:pt>
    <dgm:pt modelId="{A66DE59A-872C-47AA-9CD0-81CBE47E9165}" type="sibTrans" cxnId="{EE1E0DE8-EA34-486E-8F57-51672B6A6C6A}">
      <dgm:prSet/>
      <dgm:spPr/>
      <dgm:t>
        <a:bodyPr/>
        <a:lstStyle/>
        <a:p>
          <a:endParaRPr lang="en-US"/>
        </a:p>
      </dgm:t>
    </dgm:pt>
    <dgm:pt modelId="{FFB3EA35-7A13-4143-9CBA-EC822B3E8DA4}" type="pres">
      <dgm:prSet presAssocID="{D9B6EB5D-06E9-440E-A952-F8A01DC465CB}" presName="CompostProcess" presStyleCnt="0">
        <dgm:presLayoutVars>
          <dgm:dir/>
          <dgm:resizeHandles val="exact"/>
        </dgm:presLayoutVars>
      </dgm:prSet>
      <dgm:spPr/>
    </dgm:pt>
    <dgm:pt modelId="{E4B40AA7-1FEF-4DAB-8146-1F3B76F0997F}" type="pres">
      <dgm:prSet presAssocID="{D9B6EB5D-06E9-440E-A952-F8A01DC465CB}" presName="arrow" presStyleLbl="bgShp" presStyleIdx="0" presStyleCnt="1"/>
      <dgm:spPr/>
    </dgm:pt>
    <dgm:pt modelId="{77502A92-9AF2-42A8-825A-0B1B1A0204CD}" type="pres">
      <dgm:prSet presAssocID="{D9B6EB5D-06E9-440E-A952-F8A01DC465CB}" presName="linearProcess" presStyleCnt="0"/>
      <dgm:spPr/>
    </dgm:pt>
    <dgm:pt modelId="{AFBFA83B-26A3-415D-A3BE-114E631AF7FE}" type="pres">
      <dgm:prSet presAssocID="{E35B1251-7933-42AF-BF8F-E2F63F2D4EE3}" presName="textNode" presStyleLbl="node1" presStyleIdx="0" presStyleCnt="3">
        <dgm:presLayoutVars>
          <dgm:bulletEnabled val="1"/>
        </dgm:presLayoutVars>
      </dgm:prSet>
      <dgm:spPr/>
    </dgm:pt>
    <dgm:pt modelId="{E63F7F19-F9CE-4662-B2B3-FF00D6C43643}" type="pres">
      <dgm:prSet presAssocID="{B683A011-4493-49F1-A1FA-D06B7AFDBE32}" presName="sibTrans" presStyleCnt="0"/>
      <dgm:spPr/>
    </dgm:pt>
    <dgm:pt modelId="{6E2B0EBF-6EFC-404F-93F7-AFC15E7E7ED7}" type="pres">
      <dgm:prSet presAssocID="{58647D1D-0A6D-4081-8B57-502726B19D18}" presName="textNode" presStyleLbl="node1" presStyleIdx="1" presStyleCnt="3">
        <dgm:presLayoutVars>
          <dgm:bulletEnabled val="1"/>
        </dgm:presLayoutVars>
      </dgm:prSet>
      <dgm:spPr/>
    </dgm:pt>
    <dgm:pt modelId="{3252389A-E050-4F27-B267-E6ADD014DF34}" type="pres">
      <dgm:prSet presAssocID="{49ECE4A8-B60F-406D-B987-76C4845C15DD}" presName="sibTrans" presStyleCnt="0"/>
      <dgm:spPr/>
    </dgm:pt>
    <dgm:pt modelId="{FF1524DF-8B32-464A-A3A6-B7E170C88999}" type="pres">
      <dgm:prSet presAssocID="{6D4FDB21-B981-431C-92DB-F00BC9C86EB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BF25A10-2833-43F9-875F-279BB74E0016}" type="presOf" srcId="{E35B1251-7933-42AF-BF8F-E2F63F2D4EE3}" destId="{AFBFA83B-26A3-415D-A3BE-114E631AF7FE}" srcOrd="0" destOrd="0" presId="urn:microsoft.com/office/officeart/2005/8/layout/hProcess9"/>
    <dgm:cxn modelId="{0FDAE91C-B81C-4A08-AA8D-8764309AB64E}" type="presOf" srcId="{58647D1D-0A6D-4081-8B57-502726B19D18}" destId="{6E2B0EBF-6EFC-404F-93F7-AFC15E7E7ED7}" srcOrd="0" destOrd="0" presId="urn:microsoft.com/office/officeart/2005/8/layout/hProcess9"/>
    <dgm:cxn modelId="{D874A91F-01F9-4E0E-8900-4817795C9204}" srcId="{D9B6EB5D-06E9-440E-A952-F8A01DC465CB}" destId="{E35B1251-7933-42AF-BF8F-E2F63F2D4EE3}" srcOrd="0" destOrd="0" parTransId="{778CF2B4-5ACC-46CA-9093-BA401A74C087}" sibTransId="{B683A011-4493-49F1-A1FA-D06B7AFDBE32}"/>
    <dgm:cxn modelId="{746DA443-9A55-4608-B3AC-A3E11107A2B3}" type="presOf" srcId="{D9B6EB5D-06E9-440E-A952-F8A01DC465CB}" destId="{FFB3EA35-7A13-4143-9CBA-EC822B3E8DA4}" srcOrd="0" destOrd="0" presId="urn:microsoft.com/office/officeart/2005/8/layout/hProcess9"/>
    <dgm:cxn modelId="{21C064AC-D8EC-47B1-B6DE-E8520730E4F7}" type="presOf" srcId="{6D4FDB21-B981-431C-92DB-F00BC9C86EBB}" destId="{FF1524DF-8B32-464A-A3A6-B7E170C88999}" srcOrd="0" destOrd="0" presId="urn:microsoft.com/office/officeart/2005/8/layout/hProcess9"/>
    <dgm:cxn modelId="{6A29FCD7-1FB2-41B3-8C81-4A4D7F589432}" srcId="{D9B6EB5D-06E9-440E-A952-F8A01DC465CB}" destId="{58647D1D-0A6D-4081-8B57-502726B19D18}" srcOrd="1" destOrd="0" parTransId="{91C4D4B4-7167-49A4-BA10-E49017CDCDCD}" sibTransId="{49ECE4A8-B60F-406D-B987-76C4845C15DD}"/>
    <dgm:cxn modelId="{EE1E0DE8-EA34-486E-8F57-51672B6A6C6A}" srcId="{D9B6EB5D-06E9-440E-A952-F8A01DC465CB}" destId="{6D4FDB21-B981-431C-92DB-F00BC9C86EBB}" srcOrd="2" destOrd="0" parTransId="{99677203-B52C-4070-BE1D-25558C104391}" sibTransId="{A66DE59A-872C-47AA-9CD0-81CBE47E9165}"/>
    <dgm:cxn modelId="{64918AA7-C9E1-490A-89A9-F2A0DAA80205}" type="presParOf" srcId="{FFB3EA35-7A13-4143-9CBA-EC822B3E8DA4}" destId="{E4B40AA7-1FEF-4DAB-8146-1F3B76F0997F}" srcOrd="0" destOrd="0" presId="urn:microsoft.com/office/officeart/2005/8/layout/hProcess9"/>
    <dgm:cxn modelId="{702C3D5F-5627-48F3-B9CB-DD5F3FBCFD5B}" type="presParOf" srcId="{FFB3EA35-7A13-4143-9CBA-EC822B3E8DA4}" destId="{77502A92-9AF2-42A8-825A-0B1B1A0204CD}" srcOrd="1" destOrd="0" presId="urn:microsoft.com/office/officeart/2005/8/layout/hProcess9"/>
    <dgm:cxn modelId="{085CF57C-0D60-4E4C-B203-CFDCDB454E49}" type="presParOf" srcId="{77502A92-9AF2-42A8-825A-0B1B1A0204CD}" destId="{AFBFA83B-26A3-415D-A3BE-114E631AF7FE}" srcOrd="0" destOrd="0" presId="urn:microsoft.com/office/officeart/2005/8/layout/hProcess9"/>
    <dgm:cxn modelId="{613DB036-1F60-4C54-9DDE-F2D491770EED}" type="presParOf" srcId="{77502A92-9AF2-42A8-825A-0B1B1A0204CD}" destId="{E63F7F19-F9CE-4662-B2B3-FF00D6C43643}" srcOrd="1" destOrd="0" presId="urn:microsoft.com/office/officeart/2005/8/layout/hProcess9"/>
    <dgm:cxn modelId="{6CC5F195-6652-441C-9CB3-85F1C659AFB1}" type="presParOf" srcId="{77502A92-9AF2-42A8-825A-0B1B1A0204CD}" destId="{6E2B0EBF-6EFC-404F-93F7-AFC15E7E7ED7}" srcOrd="2" destOrd="0" presId="urn:microsoft.com/office/officeart/2005/8/layout/hProcess9"/>
    <dgm:cxn modelId="{69F0E7D8-9ABB-48D4-AB14-1CAB499C82E5}" type="presParOf" srcId="{77502A92-9AF2-42A8-825A-0B1B1A0204CD}" destId="{3252389A-E050-4F27-B267-E6ADD014DF34}" srcOrd="3" destOrd="0" presId="urn:microsoft.com/office/officeart/2005/8/layout/hProcess9"/>
    <dgm:cxn modelId="{08549910-8FBF-4512-81F6-027F142B9B6B}" type="presParOf" srcId="{77502A92-9AF2-42A8-825A-0B1B1A0204CD}" destId="{FF1524DF-8B32-464A-A3A6-B7E170C889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7415A6-D698-4255-A0BC-63AA89FF9C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B00327-8526-4874-B245-701C0AD6E47A}">
      <dgm:prSet/>
      <dgm:spPr/>
      <dgm:t>
        <a:bodyPr/>
        <a:lstStyle/>
        <a:p>
          <a:r>
            <a:rPr lang="en-GB"/>
            <a:t>When you work </a:t>
          </a:r>
          <a:r>
            <a:rPr lang="en-GB" b="1"/>
            <a:t>IN</a:t>
          </a:r>
          <a:r>
            <a:rPr lang="en-GB"/>
            <a:t> your business, you are working on </a:t>
          </a:r>
          <a:r>
            <a:rPr lang="en-GB" b="1"/>
            <a:t>TODAY’s</a:t>
          </a:r>
          <a:r>
            <a:rPr lang="en-GB"/>
            <a:t> income.</a:t>
          </a:r>
          <a:endParaRPr lang="en-US"/>
        </a:p>
      </dgm:t>
    </dgm:pt>
    <dgm:pt modelId="{E870542A-4EA8-47E7-93BD-970FA966D454}" type="parTrans" cxnId="{69921E26-8149-471C-96F4-DE0196F0BF25}">
      <dgm:prSet/>
      <dgm:spPr/>
      <dgm:t>
        <a:bodyPr/>
        <a:lstStyle/>
        <a:p>
          <a:endParaRPr lang="en-US"/>
        </a:p>
      </dgm:t>
    </dgm:pt>
    <dgm:pt modelId="{23A507E6-E11D-445B-8DA3-A7F2A986E6DA}" type="sibTrans" cxnId="{69921E26-8149-471C-96F4-DE0196F0BF25}">
      <dgm:prSet/>
      <dgm:spPr/>
      <dgm:t>
        <a:bodyPr/>
        <a:lstStyle/>
        <a:p>
          <a:endParaRPr lang="en-US"/>
        </a:p>
      </dgm:t>
    </dgm:pt>
    <dgm:pt modelId="{08C4BA36-7703-4EE5-B772-E29F942E343C}">
      <dgm:prSet/>
      <dgm:spPr/>
      <dgm:t>
        <a:bodyPr/>
        <a:lstStyle/>
        <a:p>
          <a:r>
            <a:rPr lang="en-GB"/>
            <a:t>When you work </a:t>
          </a:r>
          <a:r>
            <a:rPr lang="en-GB" b="1"/>
            <a:t>ON </a:t>
          </a:r>
          <a:r>
            <a:rPr lang="en-GB"/>
            <a:t>your business, you are working on </a:t>
          </a:r>
          <a:r>
            <a:rPr lang="en-GB" b="1"/>
            <a:t>TOMORROW’s</a:t>
          </a:r>
          <a:r>
            <a:rPr lang="en-GB"/>
            <a:t> income.</a:t>
          </a:r>
          <a:endParaRPr lang="en-US"/>
        </a:p>
      </dgm:t>
    </dgm:pt>
    <dgm:pt modelId="{B70B0E2D-7E1F-4A4A-BD46-D52017589533}" type="parTrans" cxnId="{41835B5B-DDFD-4D87-ADC0-D608B25BEE49}">
      <dgm:prSet/>
      <dgm:spPr/>
      <dgm:t>
        <a:bodyPr/>
        <a:lstStyle/>
        <a:p>
          <a:endParaRPr lang="en-US"/>
        </a:p>
      </dgm:t>
    </dgm:pt>
    <dgm:pt modelId="{CCB5630E-81D1-429B-B062-DDAC3F1BEA2A}" type="sibTrans" cxnId="{41835B5B-DDFD-4D87-ADC0-D608B25BEE49}">
      <dgm:prSet/>
      <dgm:spPr/>
      <dgm:t>
        <a:bodyPr/>
        <a:lstStyle/>
        <a:p>
          <a:endParaRPr lang="en-US"/>
        </a:p>
      </dgm:t>
    </dgm:pt>
    <dgm:pt modelId="{EF95F57D-AAF6-4955-A850-3A96791DA384}" type="pres">
      <dgm:prSet presAssocID="{CF7415A6-D698-4255-A0BC-63AA89FF9C3C}" presName="linear" presStyleCnt="0">
        <dgm:presLayoutVars>
          <dgm:animLvl val="lvl"/>
          <dgm:resizeHandles val="exact"/>
        </dgm:presLayoutVars>
      </dgm:prSet>
      <dgm:spPr/>
    </dgm:pt>
    <dgm:pt modelId="{C24E2D9E-3151-499B-BAEE-673F8C20EFE8}" type="pres">
      <dgm:prSet presAssocID="{BAB00327-8526-4874-B245-701C0AD6E4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BA07E1-F9B4-4505-885A-C5C249227AD2}" type="pres">
      <dgm:prSet presAssocID="{23A507E6-E11D-445B-8DA3-A7F2A986E6DA}" presName="spacer" presStyleCnt="0"/>
      <dgm:spPr/>
    </dgm:pt>
    <dgm:pt modelId="{7CE4459C-71E8-4BB1-B9A2-69333E40EA52}" type="pres">
      <dgm:prSet presAssocID="{08C4BA36-7703-4EE5-B772-E29F942E343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A664A24-FE10-4053-87D8-F8627FD228A1}" type="presOf" srcId="{BAB00327-8526-4874-B245-701C0AD6E47A}" destId="{C24E2D9E-3151-499B-BAEE-673F8C20EFE8}" srcOrd="0" destOrd="0" presId="urn:microsoft.com/office/officeart/2005/8/layout/vList2"/>
    <dgm:cxn modelId="{69921E26-8149-471C-96F4-DE0196F0BF25}" srcId="{CF7415A6-D698-4255-A0BC-63AA89FF9C3C}" destId="{BAB00327-8526-4874-B245-701C0AD6E47A}" srcOrd="0" destOrd="0" parTransId="{E870542A-4EA8-47E7-93BD-970FA966D454}" sibTransId="{23A507E6-E11D-445B-8DA3-A7F2A986E6DA}"/>
    <dgm:cxn modelId="{41835B5B-DDFD-4D87-ADC0-D608B25BEE49}" srcId="{CF7415A6-D698-4255-A0BC-63AA89FF9C3C}" destId="{08C4BA36-7703-4EE5-B772-E29F942E343C}" srcOrd="1" destOrd="0" parTransId="{B70B0E2D-7E1F-4A4A-BD46-D52017589533}" sibTransId="{CCB5630E-81D1-429B-B062-DDAC3F1BEA2A}"/>
    <dgm:cxn modelId="{22DDF56B-A745-4BCA-89D6-F45D1BA0175B}" type="presOf" srcId="{CF7415A6-D698-4255-A0BC-63AA89FF9C3C}" destId="{EF95F57D-AAF6-4955-A850-3A96791DA384}" srcOrd="0" destOrd="0" presId="urn:microsoft.com/office/officeart/2005/8/layout/vList2"/>
    <dgm:cxn modelId="{75AD068D-0553-4C1D-B0B0-0C02538DFCBB}" type="presOf" srcId="{08C4BA36-7703-4EE5-B772-E29F942E343C}" destId="{7CE4459C-71E8-4BB1-B9A2-69333E40EA52}" srcOrd="0" destOrd="0" presId="urn:microsoft.com/office/officeart/2005/8/layout/vList2"/>
    <dgm:cxn modelId="{52938680-20E4-4AB5-B5C6-686A579D86B8}" type="presParOf" srcId="{EF95F57D-AAF6-4955-A850-3A96791DA384}" destId="{C24E2D9E-3151-499B-BAEE-673F8C20EFE8}" srcOrd="0" destOrd="0" presId="urn:microsoft.com/office/officeart/2005/8/layout/vList2"/>
    <dgm:cxn modelId="{608AB6E8-57D4-4664-B1EE-E4EE7D390B21}" type="presParOf" srcId="{EF95F57D-AAF6-4955-A850-3A96791DA384}" destId="{87BA07E1-F9B4-4505-885A-C5C249227AD2}" srcOrd="1" destOrd="0" presId="urn:microsoft.com/office/officeart/2005/8/layout/vList2"/>
    <dgm:cxn modelId="{80F664C8-66CF-43D2-A687-4C816789704A}" type="presParOf" srcId="{EF95F57D-AAF6-4955-A850-3A96791DA384}" destId="{7CE4459C-71E8-4BB1-B9A2-69333E40EA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ABCEDB-EBC4-4C4B-9159-EE0EE610CD8E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6482F-FC4B-4D1F-B973-25F4BB72809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8A13908-2A0E-41D1-B3AB-6054F88752C4}" type="parTrans" cxnId="{A85670B7-AA86-4E99-AEC4-71955B44821F}">
      <dgm:prSet/>
      <dgm:spPr/>
      <dgm:t>
        <a:bodyPr/>
        <a:lstStyle/>
        <a:p>
          <a:endParaRPr lang="en-US"/>
        </a:p>
      </dgm:t>
    </dgm:pt>
    <dgm:pt modelId="{9608349F-78F4-4166-B618-78EA12F36A23}" type="sibTrans" cxnId="{A85670B7-AA86-4E99-AEC4-71955B44821F}">
      <dgm:prSet/>
      <dgm:spPr/>
      <dgm:t>
        <a:bodyPr/>
        <a:lstStyle/>
        <a:p>
          <a:endParaRPr lang="en-US"/>
        </a:p>
      </dgm:t>
    </dgm:pt>
    <dgm:pt modelId="{B6B076D3-EF8E-4BFE-9DC4-EBBF7DC1F5BF}">
      <dgm:prSet phldrT="[Text]"/>
      <dgm:spPr/>
      <dgm:t>
        <a:bodyPr/>
        <a:lstStyle/>
        <a:p>
          <a:r>
            <a:rPr lang="en-GB" dirty="0"/>
            <a:t>Automation</a:t>
          </a:r>
          <a:r>
            <a:rPr lang="en-GB" dirty="0">
              <a:latin typeface="Calibri Light" panose="020F0302020204030204"/>
            </a:rPr>
            <a:t>/Technology</a:t>
          </a:r>
          <a:endParaRPr lang="en-US" dirty="0"/>
        </a:p>
      </dgm:t>
    </dgm:pt>
    <dgm:pt modelId="{C68DE58B-8206-4603-B42A-D45F34B10A6B}" type="parTrans" cxnId="{12A71794-0424-41C6-A422-09E2B4645E50}">
      <dgm:prSet/>
      <dgm:spPr/>
      <dgm:t>
        <a:bodyPr/>
        <a:lstStyle/>
        <a:p>
          <a:endParaRPr lang="en-US"/>
        </a:p>
      </dgm:t>
    </dgm:pt>
    <dgm:pt modelId="{BC4DCD44-E3DD-446E-8500-DC3060135198}" type="sibTrans" cxnId="{12A71794-0424-41C6-A422-09E2B4645E50}">
      <dgm:prSet/>
      <dgm:spPr/>
      <dgm:t>
        <a:bodyPr/>
        <a:lstStyle/>
        <a:p>
          <a:endParaRPr lang="en-US"/>
        </a:p>
      </dgm:t>
    </dgm:pt>
    <dgm:pt modelId="{26225874-6633-41FE-B19C-B20D53A9DDD1}">
      <dgm:prSet phldrT="[Text]"/>
      <dgm:spPr/>
      <dgm:t>
        <a:bodyPr/>
        <a:lstStyle/>
        <a:p>
          <a:r>
            <a:rPr lang="en-GB" dirty="0">
              <a:latin typeface="Calibri Light" panose="020F0302020204030204"/>
            </a:rPr>
            <a:t>Standardization</a:t>
          </a:r>
          <a:endParaRPr lang="en-US" dirty="0"/>
        </a:p>
      </dgm:t>
    </dgm:pt>
    <dgm:pt modelId="{34D48142-1599-4621-A02B-C1C87493665A}" type="parTrans" cxnId="{B88A0BBE-FC9E-4AA8-B3A9-462197135F80}">
      <dgm:prSet/>
      <dgm:spPr/>
      <dgm:t>
        <a:bodyPr/>
        <a:lstStyle/>
        <a:p>
          <a:endParaRPr lang="en-US"/>
        </a:p>
      </dgm:t>
    </dgm:pt>
    <dgm:pt modelId="{05CB6672-40A6-4F27-8F0E-ECBF0231B22E}" type="sibTrans" cxnId="{B88A0BBE-FC9E-4AA8-B3A9-462197135F80}">
      <dgm:prSet/>
      <dgm:spPr/>
      <dgm:t>
        <a:bodyPr/>
        <a:lstStyle/>
        <a:p>
          <a:endParaRPr lang="en-US"/>
        </a:p>
      </dgm:t>
    </dgm:pt>
    <dgm:pt modelId="{B39C5700-A848-4773-A23B-6880DACA0A22}">
      <dgm:prSet phldrT="[Text]"/>
      <dgm:spPr/>
      <dgm:t>
        <a:bodyPr/>
        <a:lstStyle/>
        <a:p>
          <a:r>
            <a:rPr lang="en-GB" dirty="0"/>
            <a:t>Repeatability</a:t>
          </a:r>
          <a:endParaRPr lang="en-US" dirty="0"/>
        </a:p>
      </dgm:t>
    </dgm:pt>
    <dgm:pt modelId="{9BC9FFDD-922B-4207-949D-F54793951DA2}" type="parTrans" cxnId="{7F1F2C0F-F41D-43FB-AFD8-FC79D6BDAD1E}">
      <dgm:prSet/>
      <dgm:spPr/>
      <dgm:t>
        <a:bodyPr/>
        <a:lstStyle/>
        <a:p>
          <a:endParaRPr lang="en-US"/>
        </a:p>
      </dgm:t>
    </dgm:pt>
    <dgm:pt modelId="{ED49B5CC-F26C-496C-8791-8FE2F5C7AC64}" type="sibTrans" cxnId="{7F1F2C0F-F41D-43FB-AFD8-FC79D6BDAD1E}">
      <dgm:prSet/>
      <dgm:spPr/>
      <dgm:t>
        <a:bodyPr/>
        <a:lstStyle/>
        <a:p>
          <a:endParaRPr lang="en-US"/>
        </a:p>
      </dgm:t>
    </dgm:pt>
    <dgm:pt modelId="{4B140854-96F1-47E3-9F7E-94F9DBBE7B5A}">
      <dgm:prSet phldrT="[Text]"/>
      <dgm:spPr/>
      <dgm:t>
        <a:bodyPr/>
        <a:lstStyle/>
        <a:p>
          <a:r>
            <a:rPr lang="en-GB" dirty="0"/>
            <a:t>Low margin costs</a:t>
          </a:r>
          <a:endParaRPr lang="en-US" dirty="0"/>
        </a:p>
      </dgm:t>
    </dgm:pt>
    <dgm:pt modelId="{93346521-EADA-4A25-9FC9-D3501BB4790C}" type="parTrans" cxnId="{73B0BFE3-9B40-4761-86DF-42B951463BDB}">
      <dgm:prSet/>
      <dgm:spPr/>
      <dgm:t>
        <a:bodyPr/>
        <a:lstStyle/>
        <a:p>
          <a:endParaRPr lang="en-US"/>
        </a:p>
      </dgm:t>
    </dgm:pt>
    <dgm:pt modelId="{738C3FA9-85D0-40DD-8A06-B3A89426C175}" type="sibTrans" cxnId="{73B0BFE3-9B40-4761-86DF-42B951463BDB}">
      <dgm:prSet/>
      <dgm:spPr/>
      <dgm:t>
        <a:bodyPr/>
        <a:lstStyle/>
        <a:p>
          <a:endParaRPr lang="en-US"/>
        </a:p>
      </dgm:t>
    </dgm:pt>
    <dgm:pt modelId="{86A73E4C-7523-47E1-9232-D157068595BD}">
      <dgm:prSet/>
      <dgm:spPr/>
      <dgm:t>
        <a:bodyPr/>
        <a:lstStyle/>
        <a:p>
          <a:r>
            <a:rPr lang="en-GB" dirty="0"/>
            <a:t>Outsourcing</a:t>
          </a:r>
          <a:endParaRPr lang="en-US" dirty="0"/>
        </a:p>
      </dgm:t>
    </dgm:pt>
    <dgm:pt modelId="{3EA9F5E0-1634-4653-A361-FCA7D3272DE8}" type="parTrans" cxnId="{A2097AA6-1883-4543-B039-B2C82E9F7C92}">
      <dgm:prSet/>
      <dgm:spPr/>
      <dgm:t>
        <a:bodyPr/>
        <a:lstStyle/>
        <a:p>
          <a:endParaRPr lang="en-US"/>
        </a:p>
      </dgm:t>
    </dgm:pt>
    <dgm:pt modelId="{6A4F6948-0D25-48E1-933A-2E0CC3F7BD88}" type="sibTrans" cxnId="{A2097AA6-1883-4543-B039-B2C82E9F7C92}">
      <dgm:prSet/>
      <dgm:spPr/>
      <dgm:t>
        <a:bodyPr/>
        <a:lstStyle/>
        <a:p>
          <a:endParaRPr lang="en-US"/>
        </a:p>
      </dgm:t>
    </dgm:pt>
    <dgm:pt modelId="{37684296-1036-4AC4-BE09-5E90D64562C6}">
      <dgm:prSet/>
      <dgm:spPr/>
      <dgm:t>
        <a:bodyPr/>
        <a:lstStyle/>
        <a:p>
          <a:r>
            <a:rPr lang="en-GB" dirty="0"/>
            <a:t>Leverage</a:t>
          </a:r>
          <a:endParaRPr lang="en-US" dirty="0"/>
        </a:p>
      </dgm:t>
    </dgm:pt>
    <dgm:pt modelId="{9E1FC2BE-842B-4D1E-A195-C89BB62E8B44}" type="parTrans" cxnId="{2923D360-268E-4B3F-BBCD-7E7C3E3FF8B9}">
      <dgm:prSet/>
      <dgm:spPr/>
      <dgm:t>
        <a:bodyPr/>
        <a:lstStyle/>
        <a:p>
          <a:endParaRPr lang="en-US"/>
        </a:p>
      </dgm:t>
    </dgm:pt>
    <dgm:pt modelId="{6BC9A233-1F6E-47F5-AB2B-FD430588F82F}" type="sibTrans" cxnId="{2923D360-268E-4B3F-BBCD-7E7C3E3FF8B9}">
      <dgm:prSet/>
      <dgm:spPr/>
      <dgm:t>
        <a:bodyPr/>
        <a:lstStyle/>
        <a:p>
          <a:endParaRPr lang="en-US"/>
        </a:p>
      </dgm:t>
    </dgm:pt>
    <dgm:pt modelId="{C559EF55-1019-4D1C-A476-1A517B507E73}">
      <dgm:prSet/>
      <dgm:spPr/>
      <dgm:t>
        <a:bodyPr/>
        <a:lstStyle/>
        <a:p>
          <a:r>
            <a:rPr lang="en-GB" dirty="0"/>
            <a:t>Network Effects</a:t>
          </a:r>
          <a:endParaRPr lang="en-US" dirty="0"/>
        </a:p>
      </dgm:t>
    </dgm:pt>
    <dgm:pt modelId="{337C66DE-7CAD-4D63-A24E-955FC28EF33B}" type="parTrans" cxnId="{C4CBB121-2014-4867-A963-B8DE0D9A4023}">
      <dgm:prSet/>
      <dgm:spPr/>
      <dgm:t>
        <a:bodyPr/>
        <a:lstStyle/>
        <a:p>
          <a:endParaRPr lang="en-US"/>
        </a:p>
      </dgm:t>
    </dgm:pt>
    <dgm:pt modelId="{B9E15D96-72A3-4F9D-939B-919993BA4F47}" type="sibTrans" cxnId="{C4CBB121-2014-4867-A963-B8DE0D9A4023}">
      <dgm:prSet/>
      <dgm:spPr/>
      <dgm:t>
        <a:bodyPr/>
        <a:lstStyle/>
        <a:p>
          <a:endParaRPr lang="en-US"/>
        </a:p>
      </dgm:t>
    </dgm:pt>
    <dgm:pt modelId="{761E99D7-4A35-4F27-AEBB-F4CC86F4D824}" type="pres">
      <dgm:prSet presAssocID="{F0ABCEDB-EBC4-4C4B-9159-EE0EE610CD8E}" presName="vert0" presStyleCnt="0">
        <dgm:presLayoutVars>
          <dgm:dir/>
          <dgm:animOne val="branch"/>
          <dgm:animLvl val="lvl"/>
        </dgm:presLayoutVars>
      </dgm:prSet>
      <dgm:spPr/>
    </dgm:pt>
    <dgm:pt modelId="{3862E0A9-7732-4A90-B956-8E7203B3F829}" type="pres">
      <dgm:prSet presAssocID="{EE26482F-FC4B-4D1F-B973-25F4BB728099}" presName="thickLine" presStyleLbl="alignNode1" presStyleIdx="0" presStyleCnt="1"/>
      <dgm:spPr/>
    </dgm:pt>
    <dgm:pt modelId="{2A42CFD6-6E34-47EC-A7B5-048CB71E0496}" type="pres">
      <dgm:prSet presAssocID="{EE26482F-FC4B-4D1F-B973-25F4BB728099}" presName="horz1" presStyleCnt="0"/>
      <dgm:spPr/>
    </dgm:pt>
    <dgm:pt modelId="{B5C963E0-9018-4D39-BDFE-8EACC4768BC2}" type="pres">
      <dgm:prSet presAssocID="{EE26482F-FC4B-4D1F-B973-25F4BB728099}" presName="tx1" presStyleLbl="revTx" presStyleIdx="0" presStyleCnt="8"/>
      <dgm:spPr/>
    </dgm:pt>
    <dgm:pt modelId="{BCF79ABC-F5A6-4235-B63B-FC93AE2446C0}" type="pres">
      <dgm:prSet presAssocID="{EE26482F-FC4B-4D1F-B973-25F4BB728099}" presName="vert1" presStyleCnt="0"/>
      <dgm:spPr/>
    </dgm:pt>
    <dgm:pt modelId="{DC0E9478-B88E-49FF-BF06-8741DF5D89AE}" type="pres">
      <dgm:prSet presAssocID="{B6B076D3-EF8E-4BFE-9DC4-EBBF7DC1F5BF}" presName="vertSpace2a" presStyleCnt="0"/>
      <dgm:spPr/>
    </dgm:pt>
    <dgm:pt modelId="{C5F63A44-AE3B-4E01-BD2D-F22A991BE801}" type="pres">
      <dgm:prSet presAssocID="{B6B076D3-EF8E-4BFE-9DC4-EBBF7DC1F5BF}" presName="horz2" presStyleCnt="0"/>
      <dgm:spPr/>
    </dgm:pt>
    <dgm:pt modelId="{B0511A6E-9FCA-4DAF-9046-E2625B7F6E40}" type="pres">
      <dgm:prSet presAssocID="{B6B076D3-EF8E-4BFE-9DC4-EBBF7DC1F5BF}" presName="horzSpace2" presStyleCnt="0"/>
      <dgm:spPr/>
    </dgm:pt>
    <dgm:pt modelId="{0E1930A4-D059-485D-8234-3044A7FED3FC}" type="pres">
      <dgm:prSet presAssocID="{B6B076D3-EF8E-4BFE-9DC4-EBBF7DC1F5BF}" presName="tx2" presStyleLbl="revTx" presStyleIdx="1" presStyleCnt="8"/>
      <dgm:spPr/>
    </dgm:pt>
    <dgm:pt modelId="{72292289-99BF-4506-9228-D77D4C2A4EF1}" type="pres">
      <dgm:prSet presAssocID="{B6B076D3-EF8E-4BFE-9DC4-EBBF7DC1F5BF}" presName="vert2" presStyleCnt="0"/>
      <dgm:spPr/>
    </dgm:pt>
    <dgm:pt modelId="{1DAD77AF-9765-45D6-AF43-E7641784D680}" type="pres">
      <dgm:prSet presAssocID="{B6B076D3-EF8E-4BFE-9DC4-EBBF7DC1F5BF}" presName="thinLine2b" presStyleLbl="callout" presStyleIdx="0" presStyleCnt="7"/>
      <dgm:spPr/>
    </dgm:pt>
    <dgm:pt modelId="{7E2525EE-6C0D-4FE2-AF0C-52C5A54A64D5}" type="pres">
      <dgm:prSet presAssocID="{B6B076D3-EF8E-4BFE-9DC4-EBBF7DC1F5BF}" presName="vertSpace2b" presStyleCnt="0"/>
      <dgm:spPr/>
    </dgm:pt>
    <dgm:pt modelId="{D2374B69-7C86-4872-AF47-DE56CDE71F4E}" type="pres">
      <dgm:prSet presAssocID="{86A73E4C-7523-47E1-9232-D157068595BD}" presName="horz2" presStyleCnt="0"/>
      <dgm:spPr/>
    </dgm:pt>
    <dgm:pt modelId="{0865C1B6-BD6F-43CE-AF71-CF73C14662E2}" type="pres">
      <dgm:prSet presAssocID="{86A73E4C-7523-47E1-9232-D157068595BD}" presName="horzSpace2" presStyleCnt="0"/>
      <dgm:spPr/>
    </dgm:pt>
    <dgm:pt modelId="{98496A6F-4CA7-4170-99DA-37818CBB1279}" type="pres">
      <dgm:prSet presAssocID="{86A73E4C-7523-47E1-9232-D157068595BD}" presName="tx2" presStyleLbl="revTx" presStyleIdx="2" presStyleCnt="8"/>
      <dgm:spPr/>
    </dgm:pt>
    <dgm:pt modelId="{BC9BC847-998F-4460-B84C-11335BB7D013}" type="pres">
      <dgm:prSet presAssocID="{86A73E4C-7523-47E1-9232-D157068595BD}" presName="vert2" presStyleCnt="0"/>
      <dgm:spPr/>
    </dgm:pt>
    <dgm:pt modelId="{88D8D7A1-D3A1-4F0C-9B38-D5781D7C56B0}" type="pres">
      <dgm:prSet presAssocID="{86A73E4C-7523-47E1-9232-D157068595BD}" presName="thinLine2b" presStyleLbl="callout" presStyleIdx="1" presStyleCnt="7"/>
      <dgm:spPr/>
    </dgm:pt>
    <dgm:pt modelId="{07161EFF-B914-4E0B-A15E-C15AA1945D6E}" type="pres">
      <dgm:prSet presAssocID="{86A73E4C-7523-47E1-9232-D157068595BD}" presName="vertSpace2b" presStyleCnt="0"/>
      <dgm:spPr/>
    </dgm:pt>
    <dgm:pt modelId="{3BD31443-AE58-4E2A-A73B-E9F1639D9274}" type="pres">
      <dgm:prSet presAssocID="{26225874-6633-41FE-B19C-B20D53A9DDD1}" presName="horz2" presStyleCnt="0"/>
      <dgm:spPr/>
    </dgm:pt>
    <dgm:pt modelId="{3CC78E60-1AC8-40A8-823A-FC12BDFCA4FD}" type="pres">
      <dgm:prSet presAssocID="{26225874-6633-41FE-B19C-B20D53A9DDD1}" presName="horzSpace2" presStyleCnt="0"/>
      <dgm:spPr/>
    </dgm:pt>
    <dgm:pt modelId="{85C1D264-80FF-42F4-81D6-CA3A0F5E0E33}" type="pres">
      <dgm:prSet presAssocID="{26225874-6633-41FE-B19C-B20D53A9DDD1}" presName="tx2" presStyleLbl="revTx" presStyleIdx="3" presStyleCnt="8"/>
      <dgm:spPr/>
    </dgm:pt>
    <dgm:pt modelId="{1C1E4B16-4325-4CB9-8474-1A7C576BEFF7}" type="pres">
      <dgm:prSet presAssocID="{26225874-6633-41FE-B19C-B20D53A9DDD1}" presName="vert2" presStyleCnt="0"/>
      <dgm:spPr/>
    </dgm:pt>
    <dgm:pt modelId="{AA8EBE2D-FA2F-48B6-889C-5D1DED8D889F}" type="pres">
      <dgm:prSet presAssocID="{26225874-6633-41FE-B19C-B20D53A9DDD1}" presName="thinLine2b" presStyleLbl="callout" presStyleIdx="2" presStyleCnt="7"/>
      <dgm:spPr/>
    </dgm:pt>
    <dgm:pt modelId="{689CC179-85C9-415B-AF18-473837A05C23}" type="pres">
      <dgm:prSet presAssocID="{26225874-6633-41FE-B19C-B20D53A9DDD1}" presName="vertSpace2b" presStyleCnt="0"/>
      <dgm:spPr/>
    </dgm:pt>
    <dgm:pt modelId="{5B4E87F3-C920-4C46-8363-6AF0B6AF35E4}" type="pres">
      <dgm:prSet presAssocID="{B39C5700-A848-4773-A23B-6880DACA0A22}" presName="horz2" presStyleCnt="0"/>
      <dgm:spPr/>
    </dgm:pt>
    <dgm:pt modelId="{B1719049-BD4E-4185-B2F2-9EA291DDA4E9}" type="pres">
      <dgm:prSet presAssocID="{B39C5700-A848-4773-A23B-6880DACA0A22}" presName="horzSpace2" presStyleCnt="0"/>
      <dgm:spPr/>
    </dgm:pt>
    <dgm:pt modelId="{E6BBA467-42ED-4314-9E22-3A2ABB0B3F20}" type="pres">
      <dgm:prSet presAssocID="{B39C5700-A848-4773-A23B-6880DACA0A22}" presName="tx2" presStyleLbl="revTx" presStyleIdx="4" presStyleCnt="8"/>
      <dgm:spPr/>
    </dgm:pt>
    <dgm:pt modelId="{9198AABA-497E-42E4-B388-F007EEE541D0}" type="pres">
      <dgm:prSet presAssocID="{B39C5700-A848-4773-A23B-6880DACA0A22}" presName="vert2" presStyleCnt="0"/>
      <dgm:spPr/>
    </dgm:pt>
    <dgm:pt modelId="{9C96FF1C-DA9B-4521-AD8B-709F6A044096}" type="pres">
      <dgm:prSet presAssocID="{B39C5700-A848-4773-A23B-6880DACA0A22}" presName="thinLine2b" presStyleLbl="callout" presStyleIdx="3" presStyleCnt="7"/>
      <dgm:spPr/>
    </dgm:pt>
    <dgm:pt modelId="{D35D9F30-E027-4A81-A90A-414B5DC97516}" type="pres">
      <dgm:prSet presAssocID="{B39C5700-A848-4773-A23B-6880DACA0A22}" presName="vertSpace2b" presStyleCnt="0"/>
      <dgm:spPr/>
    </dgm:pt>
    <dgm:pt modelId="{5FDBE0AC-62E6-49E4-92E3-B0EA059F7332}" type="pres">
      <dgm:prSet presAssocID="{37684296-1036-4AC4-BE09-5E90D64562C6}" presName="horz2" presStyleCnt="0"/>
      <dgm:spPr/>
    </dgm:pt>
    <dgm:pt modelId="{76DBDE2D-E686-4E86-95C6-ABA99B6DD0E4}" type="pres">
      <dgm:prSet presAssocID="{37684296-1036-4AC4-BE09-5E90D64562C6}" presName="horzSpace2" presStyleCnt="0"/>
      <dgm:spPr/>
    </dgm:pt>
    <dgm:pt modelId="{03A3A85A-840C-4357-83E9-9152736A6EE6}" type="pres">
      <dgm:prSet presAssocID="{37684296-1036-4AC4-BE09-5E90D64562C6}" presName="tx2" presStyleLbl="revTx" presStyleIdx="5" presStyleCnt="8"/>
      <dgm:spPr/>
    </dgm:pt>
    <dgm:pt modelId="{2D7BF233-D38A-48FA-A9A9-CABFE72E05C7}" type="pres">
      <dgm:prSet presAssocID="{37684296-1036-4AC4-BE09-5E90D64562C6}" presName="vert2" presStyleCnt="0"/>
      <dgm:spPr/>
    </dgm:pt>
    <dgm:pt modelId="{E2C99DD6-5085-4B93-B123-82950C2B2E49}" type="pres">
      <dgm:prSet presAssocID="{37684296-1036-4AC4-BE09-5E90D64562C6}" presName="thinLine2b" presStyleLbl="callout" presStyleIdx="4" presStyleCnt="7"/>
      <dgm:spPr/>
    </dgm:pt>
    <dgm:pt modelId="{B079075C-5BAB-441B-964D-9FD92C8F854F}" type="pres">
      <dgm:prSet presAssocID="{37684296-1036-4AC4-BE09-5E90D64562C6}" presName="vertSpace2b" presStyleCnt="0"/>
      <dgm:spPr/>
    </dgm:pt>
    <dgm:pt modelId="{ECC209FD-8C05-49A5-A3FC-36020153CBCF}" type="pres">
      <dgm:prSet presAssocID="{4B140854-96F1-47E3-9F7E-94F9DBBE7B5A}" presName="horz2" presStyleCnt="0"/>
      <dgm:spPr/>
    </dgm:pt>
    <dgm:pt modelId="{19FDDA91-994A-4CE8-81FA-2FD45094E839}" type="pres">
      <dgm:prSet presAssocID="{4B140854-96F1-47E3-9F7E-94F9DBBE7B5A}" presName="horzSpace2" presStyleCnt="0"/>
      <dgm:spPr/>
    </dgm:pt>
    <dgm:pt modelId="{857F0C6B-D2D4-4CBE-ABC8-C54FF69A61F6}" type="pres">
      <dgm:prSet presAssocID="{4B140854-96F1-47E3-9F7E-94F9DBBE7B5A}" presName="tx2" presStyleLbl="revTx" presStyleIdx="6" presStyleCnt="8"/>
      <dgm:spPr/>
    </dgm:pt>
    <dgm:pt modelId="{96C0BB42-A523-49AD-91B9-39DC22799F2A}" type="pres">
      <dgm:prSet presAssocID="{4B140854-96F1-47E3-9F7E-94F9DBBE7B5A}" presName="vert2" presStyleCnt="0"/>
      <dgm:spPr/>
    </dgm:pt>
    <dgm:pt modelId="{51E56FF2-395F-4089-B7EF-6A616D648442}" type="pres">
      <dgm:prSet presAssocID="{4B140854-96F1-47E3-9F7E-94F9DBBE7B5A}" presName="thinLine2b" presStyleLbl="callout" presStyleIdx="5" presStyleCnt="7"/>
      <dgm:spPr/>
    </dgm:pt>
    <dgm:pt modelId="{16822054-549B-4DF2-94B1-E15B1AB8A62C}" type="pres">
      <dgm:prSet presAssocID="{4B140854-96F1-47E3-9F7E-94F9DBBE7B5A}" presName="vertSpace2b" presStyleCnt="0"/>
      <dgm:spPr/>
    </dgm:pt>
    <dgm:pt modelId="{654E69D7-B516-4594-AB84-C006D69BBB84}" type="pres">
      <dgm:prSet presAssocID="{C559EF55-1019-4D1C-A476-1A517B507E73}" presName="horz2" presStyleCnt="0"/>
      <dgm:spPr/>
    </dgm:pt>
    <dgm:pt modelId="{C8FCC4AD-99A0-4EA0-9B60-D6E6FF51DEC8}" type="pres">
      <dgm:prSet presAssocID="{C559EF55-1019-4D1C-A476-1A517B507E73}" presName="horzSpace2" presStyleCnt="0"/>
      <dgm:spPr/>
    </dgm:pt>
    <dgm:pt modelId="{4B09442A-EF6C-494E-BE47-8458EF6E8413}" type="pres">
      <dgm:prSet presAssocID="{C559EF55-1019-4D1C-A476-1A517B507E73}" presName="tx2" presStyleLbl="revTx" presStyleIdx="7" presStyleCnt="8"/>
      <dgm:spPr/>
    </dgm:pt>
    <dgm:pt modelId="{6B0D2D31-EF2B-4E9E-832C-343FAA80C5FD}" type="pres">
      <dgm:prSet presAssocID="{C559EF55-1019-4D1C-A476-1A517B507E73}" presName="vert2" presStyleCnt="0"/>
      <dgm:spPr/>
    </dgm:pt>
    <dgm:pt modelId="{C834F6A5-5B88-43B3-8003-E40CEA846829}" type="pres">
      <dgm:prSet presAssocID="{C559EF55-1019-4D1C-A476-1A517B507E73}" presName="thinLine2b" presStyleLbl="callout" presStyleIdx="6" presStyleCnt="7"/>
      <dgm:spPr/>
    </dgm:pt>
    <dgm:pt modelId="{BA849CDC-FB4E-47A6-964B-46D966EDB060}" type="pres">
      <dgm:prSet presAssocID="{C559EF55-1019-4D1C-A476-1A517B507E73}" presName="vertSpace2b" presStyleCnt="0"/>
      <dgm:spPr/>
    </dgm:pt>
  </dgm:ptLst>
  <dgm:cxnLst>
    <dgm:cxn modelId="{B14C0E08-FBC5-495B-A9D8-D09A75B499D8}" type="presOf" srcId="{37684296-1036-4AC4-BE09-5E90D64562C6}" destId="{03A3A85A-840C-4357-83E9-9152736A6EE6}" srcOrd="0" destOrd="0" presId="urn:microsoft.com/office/officeart/2008/layout/LinedList"/>
    <dgm:cxn modelId="{7F1F2C0F-F41D-43FB-AFD8-FC79D6BDAD1E}" srcId="{EE26482F-FC4B-4D1F-B973-25F4BB728099}" destId="{B39C5700-A848-4773-A23B-6880DACA0A22}" srcOrd="3" destOrd="0" parTransId="{9BC9FFDD-922B-4207-949D-F54793951DA2}" sibTransId="{ED49B5CC-F26C-496C-8791-8FE2F5C7AC64}"/>
    <dgm:cxn modelId="{C4CBB121-2014-4867-A963-B8DE0D9A4023}" srcId="{EE26482F-FC4B-4D1F-B973-25F4BB728099}" destId="{C559EF55-1019-4D1C-A476-1A517B507E73}" srcOrd="6" destOrd="0" parTransId="{337C66DE-7CAD-4D63-A24E-955FC28EF33B}" sibTransId="{B9E15D96-72A3-4F9D-939B-919993BA4F47}"/>
    <dgm:cxn modelId="{9F3D5160-8B04-40E3-85CC-2AF5C92C8E2D}" type="presOf" srcId="{4B140854-96F1-47E3-9F7E-94F9DBBE7B5A}" destId="{857F0C6B-D2D4-4CBE-ABC8-C54FF69A61F6}" srcOrd="0" destOrd="0" presId="urn:microsoft.com/office/officeart/2008/layout/LinedList"/>
    <dgm:cxn modelId="{33D75760-4E8A-493D-8549-734647FCA5C1}" type="presOf" srcId="{26225874-6633-41FE-B19C-B20D53A9DDD1}" destId="{85C1D264-80FF-42F4-81D6-CA3A0F5E0E33}" srcOrd="0" destOrd="0" presId="urn:microsoft.com/office/officeart/2008/layout/LinedList"/>
    <dgm:cxn modelId="{2923D360-268E-4B3F-BBCD-7E7C3E3FF8B9}" srcId="{EE26482F-FC4B-4D1F-B973-25F4BB728099}" destId="{37684296-1036-4AC4-BE09-5E90D64562C6}" srcOrd="4" destOrd="0" parTransId="{9E1FC2BE-842B-4D1E-A195-C89BB62E8B44}" sibTransId="{6BC9A233-1F6E-47F5-AB2B-FD430588F82F}"/>
    <dgm:cxn modelId="{808FA44D-9639-42F7-BAD7-6C7D1DEFC43A}" type="presOf" srcId="{EE26482F-FC4B-4D1F-B973-25F4BB728099}" destId="{B5C963E0-9018-4D39-BDFE-8EACC4768BC2}" srcOrd="0" destOrd="0" presId="urn:microsoft.com/office/officeart/2008/layout/LinedList"/>
    <dgm:cxn modelId="{6BA0A086-F2F7-429C-802C-A748EA3C72E7}" type="presOf" srcId="{B6B076D3-EF8E-4BFE-9DC4-EBBF7DC1F5BF}" destId="{0E1930A4-D059-485D-8234-3044A7FED3FC}" srcOrd="0" destOrd="0" presId="urn:microsoft.com/office/officeart/2008/layout/LinedList"/>
    <dgm:cxn modelId="{12A71794-0424-41C6-A422-09E2B4645E50}" srcId="{EE26482F-FC4B-4D1F-B973-25F4BB728099}" destId="{B6B076D3-EF8E-4BFE-9DC4-EBBF7DC1F5BF}" srcOrd="0" destOrd="0" parTransId="{C68DE58B-8206-4603-B42A-D45F34B10A6B}" sibTransId="{BC4DCD44-E3DD-446E-8500-DC3060135198}"/>
    <dgm:cxn modelId="{A2097AA6-1883-4543-B039-B2C82E9F7C92}" srcId="{EE26482F-FC4B-4D1F-B973-25F4BB728099}" destId="{86A73E4C-7523-47E1-9232-D157068595BD}" srcOrd="1" destOrd="0" parTransId="{3EA9F5E0-1634-4653-A361-FCA7D3272DE8}" sibTransId="{6A4F6948-0D25-48E1-933A-2E0CC3F7BD88}"/>
    <dgm:cxn modelId="{C1FFA0AC-FBD0-45A2-9A21-AADC2157E1E0}" type="presOf" srcId="{C559EF55-1019-4D1C-A476-1A517B507E73}" destId="{4B09442A-EF6C-494E-BE47-8458EF6E8413}" srcOrd="0" destOrd="0" presId="urn:microsoft.com/office/officeart/2008/layout/LinedList"/>
    <dgm:cxn modelId="{A85670B7-AA86-4E99-AEC4-71955B44821F}" srcId="{F0ABCEDB-EBC4-4C4B-9159-EE0EE610CD8E}" destId="{EE26482F-FC4B-4D1F-B973-25F4BB728099}" srcOrd="0" destOrd="0" parTransId="{98A13908-2A0E-41D1-B3AB-6054F88752C4}" sibTransId="{9608349F-78F4-4166-B618-78EA12F36A23}"/>
    <dgm:cxn modelId="{B88A0BBE-FC9E-4AA8-B3A9-462197135F80}" srcId="{EE26482F-FC4B-4D1F-B973-25F4BB728099}" destId="{26225874-6633-41FE-B19C-B20D53A9DDD1}" srcOrd="2" destOrd="0" parTransId="{34D48142-1599-4621-A02B-C1C87493665A}" sibTransId="{05CB6672-40A6-4F27-8F0E-ECBF0231B22E}"/>
    <dgm:cxn modelId="{411157D9-35B1-49FD-A0C7-0FA5F4EB90A9}" type="presOf" srcId="{B39C5700-A848-4773-A23B-6880DACA0A22}" destId="{E6BBA467-42ED-4314-9E22-3A2ABB0B3F20}" srcOrd="0" destOrd="0" presId="urn:microsoft.com/office/officeart/2008/layout/LinedList"/>
    <dgm:cxn modelId="{8442DEE1-0435-4A28-976F-123B94E6453C}" type="presOf" srcId="{F0ABCEDB-EBC4-4C4B-9159-EE0EE610CD8E}" destId="{761E99D7-4A35-4F27-AEBB-F4CC86F4D824}" srcOrd="0" destOrd="0" presId="urn:microsoft.com/office/officeart/2008/layout/LinedList"/>
    <dgm:cxn modelId="{73B0BFE3-9B40-4761-86DF-42B951463BDB}" srcId="{EE26482F-FC4B-4D1F-B973-25F4BB728099}" destId="{4B140854-96F1-47E3-9F7E-94F9DBBE7B5A}" srcOrd="5" destOrd="0" parTransId="{93346521-EADA-4A25-9FC9-D3501BB4790C}" sibTransId="{738C3FA9-85D0-40DD-8A06-B3A89426C175}"/>
    <dgm:cxn modelId="{236603F7-C1DD-4733-A785-D60A89BC9C13}" type="presOf" srcId="{86A73E4C-7523-47E1-9232-D157068595BD}" destId="{98496A6F-4CA7-4170-99DA-37818CBB1279}" srcOrd="0" destOrd="0" presId="urn:microsoft.com/office/officeart/2008/layout/LinedList"/>
    <dgm:cxn modelId="{BAC1906B-AC60-46FA-AA41-B9BE7A96C304}" type="presParOf" srcId="{761E99D7-4A35-4F27-AEBB-F4CC86F4D824}" destId="{3862E0A9-7732-4A90-B956-8E7203B3F829}" srcOrd="0" destOrd="0" presId="urn:microsoft.com/office/officeart/2008/layout/LinedList"/>
    <dgm:cxn modelId="{A4E5ACD3-C69B-4722-AC77-85D0D2CECF04}" type="presParOf" srcId="{761E99D7-4A35-4F27-AEBB-F4CC86F4D824}" destId="{2A42CFD6-6E34-47EC-A7B5-048CB71E0496}" srcOrd="1" destOrd="0" presId="urn:microsoft.com/office/officeart/2008/layout/LinedList"/>
    <dgm:cxn modelId="{FBD4C454-8C82-48EC-983A-5A0D76D19B6B}" type="presParOf" srcId="{2A42CFD6-6E34-47EC-A7B5-048CB71E0496}" destId="{B5C963E0-9018-4D39-BDFE-8EACC4768BC2}" srcOrd="0" destOrd="0" presId="urn:microsoft.com/office/officeart/2008/layout/LinedList"/>
    <dgm:cxn modelId="{2CF3BDB1-2E0B-47C6-A034-FB624A0A06FD}" type="presParOf" srcId="{2A42CFD6-6E34-47EC-A7B5-048CB71E0496}" destId="{BCF79ABC-F5A6-4235-B63B-FC93AE2446C0}" srcOrd="1" destOrd="0" presId="urn:microsoft.com/office/officeart/2008/layout/LinedList"/>
    <dgm:cxn modelId="{3D15CFFC-D18B-474F-838E-DAD3856C077D}" type="presParOf" srcId="{BCF79ABC-F5A6-4235-B63B-FC93AE2446C0}" destId="{DC0E9478-B88E-49FF-BF06-8741DF5D89AE}" srcOrd="0" destOrd="0" presId="urn:microsoft.com/office/officeart/2008/layout/LinedList"/>
    <dgm:cxn modelId="{66496F2A-3C69-4960-9EA9-6F208B905624}" type="presParOf" srcId="{BCF79ABC-F5A6-4235-B63B-FC93AE2446C0}" destId="{C5F63A44-AE3B-4E01-BD2D-F22A991BE801}" srcOrd="1" destOrd="0" presId="urn:microsoft.com/office/officeart/2008/layout/LinedList"/>
    <dgm:cxn modelId="{F435671E-5BE0-43A5-AD8D-9E82767C6188}" type="presParOf" srcId="{C5F63A44-AE3B-4E01-BD2D-F22A991BE801}" destId="{B0511A6E-9FCA-4DAF-9046-E2625B7F6E40}" srcOrd="0" destOrd="0" presId="urn:microsoft.com/office/officeart/2008/layout/LinedList"/>
    <dgm:cxn modelId="{9015C578-95D9-49A0-B842-2EE57D36E41D}" type="presParOf" srcId="{C5F63A44-AE3B-4E01-BD2D-F22A991BE801}" destId="{0E1930A4-D059-485D-8234-3044A7FED3FC}" srcOrd="1" destOrd="0" presId="urn:microsoft.com/office/officeart/2008/layout/LinedList"/>
    <dgm:cxn modelId="{94E4CB65-8FE7-4088-81B7-B8C11101AEC8}" type="presParOf" srcId="{C5F63A44-AE3B-4E01-BD2D-F22A991BE801}" destId="{72292289-99BF-4506-9228-D77D4C2A4EF1}" srcOrd="2" destOrd="0" presId="urn:microsoft.com/office/officeart/2008/layout/LinedList"/>
    <dgm:cxn modelId="{E6E1314B-4F1D-4800-943F-A06256722592}" type="presParOf" srcId="{BCF79ABC-F5A6-4235-B63B-FC93AE2446C0}" destId="{1DAD77AF-9765-45D6-AF43-E7641784D680}" srcOrd="2" destOrd="0" presId="urn:microsoft.com/office/officeart/2008/layout/LinedList"/>
    <dgm:cxn modelId="{DAFF0BAD-5046-4A1D-B8B3-DE54F8B78425}" type="presParOf" srcId="{BCF79ABC-F5A6-4235-B63B-FC93AE2446C0}" destId="{7E2525EE-6C0D-4FE2-AF0C-52C5A54A64D5}" srcOrd="3" destOrd="0" presId="urn:microsoft.com/office/officeart/2008/layout/LinedList"/>
    <dgm:cxn modelId="{37DD0543-FDF3-4D43-90CE-F2B11360D824}" type="presParOf" srcId="{BCF79ABC-F5A6-4235-B63B-FC93AE2446C0}" destId="{D2374B69-7C86-4872-AF47-DE56CDE71F4E}" srcOrd="4" destOrd="0" presId="urn:microsoft.com/office/officeart/2008/layout/LinedList"/>
    <dgm:cxn modelId="{5762D15E-54E5-4EC4-B993-230BEF3E37C5}" type="presParOf" srcId="{D2374B69-7C86-4872-AF47-DE56CDE71F4E}" destId="{0865C1B6-BD6F-43CE-AF71-CF73C14662E2}" srcOrd="0" destOrd="0" presId="urn:microsoft.com/office/officeart/2008/layout/LinedList"/>
    <dgm:cxn modelId="{AD4BE6CF-F2DD-461A-8F70-C73F9A210258}" type="presParOf" srcId="{D2374B69-7C86-4872-AF47-DE56CDE71F4E}" destId="{98496A6F-4CA7-4170-99DA-37818CBB1279}" srcOrd="1" destOrd="0" presId="urn:microsoft.com/office/officeart/2008/layout/LinedList"/>
    <dgm:cxn modelId="{4C1A0DC5-5A33-4EF9-8CD0-B67626954EA1}" type="presParOf" srcId="{D2374B69-7C86-4872-AF47-DE56CDE71F4E}" destId="{BC9BC847-998F-4460-B84C-11335BB7D013}" srcOrd="2" destOrd="0" presId="urn:microsoft.com/office/officeart/2008/layout/LinedList"/>
    <dgm:cxn modelId="{A73FDA3C-E08A-4D1B-B5A0-0E0757644972}" type="presParOf" srcId="{BCF79ABC-F5A6-4235-B63B-FC93AE2446C0}" destId="{88D8D7A1-D3A1-4F0C-9B38-D5781D7C56B0}" srcOrd="5" destOrd="0" presId="urn:microsoft.com/office/officeart/2008/layout/LinedList"/>
    <dgm:cxn modelId="{294E0DBC-8BAB-4ACF-B18C-74358CEA05CE}" type="presParOf" srcId="{BCF79ABC-F5A6-4235-B63B-FC93AE2446C0}" destId="{07161EFF-B914-4E0B-A15E-C15AA1945D6E}" srcOrd="6" destOrd="0" presId="urn:microsoft.com/office/officeart/2008/layout/LinedList"/>
    <dgm:cxn modelId="{1D1E9AE4-F21B-407A-955D-7A07115B6CDE}" type="presParOf" srcId="{BCF79ABC-F5A6-4235-B63B-FC93AE2446C0}" destId="{3BD31443-AE58-4E2A-A73B-E9F1639D9274}" srcOrd="7" destOrd="0" presId="urn:microsoft.com/office/officeart/2008/layout/LinedList"/>
    <dgm:cxn modelId="{4D65C698-5565-4D84-8689-342463AC19DF}" type="presParOf" srcId="{3BD31443-AE58-4E2A-A73B-E9F1639D9274}" destId="{3CC78E60-1AC8-40A8-823A-FC12BDFCA4FD}" srcOrd="0" destOrd="0" presId="urn:microsoft.com/office/officeart/2008/layout/LinedList"/>
    <dgm:cxn modelId="{C338202F-7BBA-4FF9-AD5F-F895E416DE04}" type="presParOf" srcId="{3BD31443-AE58-4E2A-A73B-E9F1639D9274}" destId="{85C1D264-80FF-42F4-81D6-CA3A0F5E0E33}" srcOrd="1" destOrd="0" presId="urn:microsoft.com/office/officeart/2008/layout/LinedList"/>
    <dgm:cxn modelId="{144FA7F7-64DB-430C-8FA2-89DF2E814D35}" type="presParOf" srcId="{3BD31443-AE58-4E2A-A73B-E9F1639D9274}" destId="{1C1E4B16-4325-4CB9-8474-1A7C576BEFF7}" srcOrd="2" destOrd="0" presId="urn:microsoft.com/office/officeart/2008/layout/LinedList"/>
    <dgm:cxn modelId="{463076B9-A439-4096-A713-02AB1BCB335B}" type="presParOf" srcId="{BCF79ABC-F5A6-4235-B63B-FC93AE2446C0}" destId="{AA8EBE2D-FA2F-48B6-889C-5D1DED8D889F}" srcOrd="8" destOrd="0" presId="urn:microsoft.com/office/officeart/2008/layout/LinedList"/>
    <dgm:cxn modelId="{FB4B23C4-639A-4112-85F8-B26684F9E13E}" type="presParOf" srcId="{BCF79ABC-F5A6-4235-B63B-FC93AE2446C0}" destId="{689CC179-85C9-415B-AF18-473837A05C23}" srcOrd="9" destOrd="0" presId="urn:microsoft.com/office/officeart/2008/layout/LinedList"/>
    <dgm:cxn modelId="{0DAF1F00-FCE6-43B5-89C6-E11D8BB72C97}" type="presParOf" srcId="{BCF79ABC-F5A6-4235-B63B-FC93AE2446C0}" destId="{5B4E87F3-C920-4C46-8363-6AF0B6AF35E4}" srcOrd="10" destOrd="0" presId="urn:microsoft.com/office/officeart/2008/layout/LinedList"/>
    <dgm:cxn modelId="{678A8B97-359B-40D0-88C7-5428E7A71446}" type="presParOf" srcId="{5B4E87F3-C920-4C46-8363-6AF0B6AF35E4}" destId="{B1719049-BD4E-4185-B2F2-9EA291DDA4E9}" srcOrd="0" destOrd="0" presId="urn:microsoft.com/office/officeart/2008/layout/LinedList"/>
    <dgm:cxn modelId="{4D6DF572-90AB-4236-B456-6436323D3A14}" type="presParOf" srcId="{5B4E87F3-C920-4C46-8363-6AF0B6AF35E4}" destId="{E6BBA467-42ED-4314-9E22-3A2ABB0B3F20}" srcOrd="1" destOrd="0" presId="urn:microsoft.com/office/officeart/2008/layout/LinedList"/>
    <dgm:cxn modelId="{56C8E98D-CF73-4D15-B321-718C996E6BE2}" type="presParOf" srcId="{5B4E87F3-C920-4C46-8363-6AF0B6AF35E4}" destId="{9198AABA-497E-42E4-B388-F007EEE541D0}" srcOrd="2" destOrd="0" presId="urn:microsoft.com/office/officeart/2008/layout/LinedList"/>
    <dgm:cxn modelId="{DBD7691A-B3AC-449E-AF3B-91169A7A247E}" type="presParOf" srcId="{BCF79ABC-F5A6-4235-B63B-FC93AE2446C0}" destId="{9C96FF1C-DA9B-4521-AD8B-709F6A044096}" srcOrd="11" destOrd="0" presId="urn:microsoft.com/office/officeart/2008/layout/LinedList"/>
    <dgm:cxn modelId="{62D574A9-9EBB-49AC-9328-885E67C33B60}" type="presParOf" srcId="{BCF79ABC-F5A6-4235-B63B-FC93AE2446C0}" destId="{D35D9F30-E027-4A81-A90A-414B5DC97516}" srcOrd="12" destOrd="0" presId="urn:microsoft.com/office/officeart/2008/layout/LinedList"/>
    <dgm:cxn modelId="{82EF4151-DC07-4DE8-B17E-02942BA371AF}" type="presParOf" srcId="{BCF79ABC-F5A6-4235-B63B-FC93AE2446C0}" destId="{5FDBE0AC-62E6-49E4-92E3-B0EA059F7332}" srcOrd="13" destOrd="0" presId="urn:microsoft.com/office/officeart/2008/layout/LinedList"/>
    <dgm:cxn modelId="{DC7492C2-6B22-4DBD-BEC0-B301B23A9185}" type="presParOf" srcId="{5FDBE0AC-62E6-49E4-92E3-B0EA059F7332}" destId="{76DBDE2D-E686-4E86-95C6-ABA99B6DD0E4}" srcOrd="0" destOrd="0" presId="urn:microsoft.com/office/officeart/2008/layout/LinedList"/>
    <dgm:cxn modelId="{05D05C33-9C55-4324-BF15-CF04D2EED373}" type="presParOf" srcId="{5FDBE0AC-62E6-49E4-92E3-B0EA059F7332}" destId="{03A3A85A-840C-4357-83E9-9152736A6EE6}" srcOrd="1" destOrd="0" presId="urn:microsoft.com/office/officeart/2008/layout/LinedList"/>
    <dgm:cxn modelId="{71E7BA93-A27F-45CE-8E0C-71D27B0DF470}" type="presParOf" srcId="{5FDBE0AC-62E6-49E4-92E3-B0EA059F7332}" destId="{2D7BF233-D38A-48FA-A9A9-CABFE72E05C7}" srcOrd="2" destOrd="0" presId="urn:microsoft.com/office/officeart/2008/layout/LinedList"/>
    <dgm:cxn modelId="{CA7083A2-890E-4958-83B9-026B7CD3ECCA}" type="presParOf" srcId="{BCF79ABC-F5A6-4235-B63B-FC93AE2446C0}" destId="{E2C99DD6-5085-4B93-B123-82950C2B2E49}" srcOrd="14" destOrd="0" presId="urn:microsoft.com/office/officeart/2008/layout/LinedList"/>
    <dgm:cxn modelId="{EB8BE26F-AF52-433C-9BAF-D9537009927B}" type="presParOf" srcId="{BCF79ABC-F5A6-4235-B63B-FC93AE2446C0}" destId="{B079075C-5BAB-441B-964D-9FD92C8F854F}" srcOrd="15" destOrd="0" presId="urn:microsoft.com/office/officeart/2008/layout/LinedList"/>
    <dgm:cxn modelId="{70F8DCB7-23E4-404E-B70B-7EDB64A75AD2}" type="presParOf" srcId="{BCF79ABC-F5A6-4235-B63B-FC93AE2446C0}" destId="{ECC209FD-8C05-49A5-A3FC-36020153CBCF}" srcOrd="16" destOrd="0" presId="urn:microsoft.com/office/officeart/2008/layout/LinedList"/>
    <dgm:cxn modelId="{543D635A-2B56-476C-BC7B-2846B1586D69}" type="presParOf" srcId="{ECC209FD-8C05-49A5-A3FC-36020153CBCF}" destId="{19FDDA91-994A-4CE8-81FA-2FD45094E839}" srcOrd="0" destOrd="0" presId="urn:microsoft.com/office/officeart/2008/layout/LinedList"/>
    <dgm:cxn modelId="{9AD37E27-F70D-4EF8-8F57-A9340AD6D914}" type="presParOf" srcId="{ECC209FD-8C05-49A5-A3FC-36020153CBCF}" destId="{857F0C6B-D2D4-4CBE-ABC8-C54FF69A61F6}" srcOrd="1" destOrd="0" presId="urn:microsoft.com/office/officeart/2008/layout/LinedList"/>
    <dgm:cxn modelId="{41C843CC-76C2-40EC-924C-213D3471B4DA}" type="presParOf" srcId="{ECC209FD-8C05-49A5-A3FC-36020153CBCF}" destId="{96C0BB42-A523-49AD-91B9-39DC22799F2A}" srcOrd="2" destOrd="0" presId="urn:microsoft.com/office/officeart/2008/layout/LinedList"/>
    <dgm:cxn modelId="{183451FB-A530-44A2-A45C-CAFAC94D7BAD}" type="presParOf" srcId="{BCF79ABC-F5A6-4235-B63B-FC93AE2446C0}" destId="{51E56FF2-395F-4089-B7EF-6A616D648442}" srcOrd="17" destOrd="0" presId="urn:microsoft.com/office/officeart/2008/layout/LinedList"/>
    <dgm:cxn modelId="{54870631-3F3E-4AA4-88E8-CB0469A8E0E9}" type="presParOf" srcId="{BCF79ABC-F5A6-4235-B63B-FC93AE2446C0}" destId="{16822054-549B-4DF2-94B1-E15B1AB8A62C}" srcOrd="18" destOrd="0" presId="urn:microsoft.com/office/officeart/2008/layout/LinedList"/>
    <dgm:cxn modelId="{D973638F-BF34-4EDA-95CA-E6C8F20917C1}" type="presParOf" srcId="{BCF79ABC-F5A6-4235-B63B-FC93AE2446C0}" destId="{654E69D7-B516-4594-AB84-C006D69BBB84}" srcOrd="19" destOrd="0" presId="urn:microsoft.com/office/officeart/2008/layout/LinedList"/>
    <dgm:cxn modelId="{E4C261E3-EEF1-46C9-80CA-1605F1A5C205}" type="presParOf" srcId="{654E69D7-B516-4594-AB84-C006D69BBB84}" destId="{C8FCC4AD-99A0-4EA0-9B60-D6E6FF51DEC8}" srcOrd="0" destOrd="0" presId="urn:microsoft.com/office/officeart/2008/layout/LinedList"/>
    <dgm:cxn modelId="{5E365A1B-A8CB-45CB-90E7-8F43C0200AFC}" type="presParOf" srcId="{654E69D7-B516-4594-AB84-C006D69BBB84}" destId="{4B09442A-EF6C-494E-BE47-8458EF6E8413}" srcOrd="1" destOrd="0" presId="urn:microsoft.com/office/officeart/2008/layout/LinedList"/>
    <dgm:cxn modelId="{C973F97A-7BC1-466E-970B-B64863D978FD}" type="presParOf" srcId="{654E69D7-B516-4594-AB84-C006D69BBB84}" destId="{6B0D2D31-EF2B-4E9E-832C-343FAA80C5FD}" srcOrd="2" destOrd="0" presId="urn:microsoft.com/office/officeart/2008/layout/LinedList"/>
    <dgm:cxn modelId="{12D5B2BF-8A6D-4430-AEAD-47432339145C}" type="presParOf" srcId="{BCF79ABC-F5A6-4235-B63B-FC93AE2446C0}" destId="{C834F6A5-5B88-43B3-8003-E40CEA846829}" srcOrd="20" destOrd="0" presId="urn:microsoft.com/office/officeart/2008/layout/LinedList"/>
    <dgm:cxn modelId="{7A4CBA9B-F318-4C4A-913C-00E7F600CA99}" type="presParOf" srcId="{BCF79ABC-F5A6-4235-B63B-FC93AE2446C0}" destId="{BA849CDC-FB4E-47A6-964B-46D966EDB060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8FD03-1A49-4E9D-A2F8-4475913C968A}">
      <dsp:nvSpPr>
        <dsp:cNvPr id="0" name=""/>
        <dsp:cNvSpPr/>
      </dsp:nvSpPr>
      <dsp:spPr>
        <a:xfrm>
          <a:off x="2964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View our business as an asset</a:t>
          </a:r>
          <a:endParaRPr lang="en-US" sz="1600" kern="1200"/>
        </a:p>
      </dsp:txBody>
      <dsp:txXfrm>
        <a:off x="2964" y="1387950"/>
        <a:ext cx="2351960" cy="1975646"/>
      </dsp:txXfrm>
    </dsp:sp>
    <dsp:sp modelId="{C6DEF1E0-5BFD-4D3E-B2FD-983A193C1C20}">
      <dsp:nvSpPr>
        <dsp:cNvPr id="0" name=""/>
        <dsp:cNvSpPr/>
      </dsp:nvSpPr>
      <dsp:spPr>
        <a:xfrm>
          <a:off x="685033" y="465982"/>
          <a:ext cx="987823" cy="9878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9696" y="610645"/>
        <a:ext cx="698497" cy="698497"/>
      </dsp:txXfrm>
    </dsp:sp>
    <dsp:sp modelId="{384109B7-DAC3-4766-A25C-70F21A654C51}">
      <dsp:nvSpPr>
        <dsp:cNvPr id="0" name=""/>
        <dsp:cNvSpPr/>
      </dsp:nvSpPr>
      <dsp:spPr>
        <a:xfrm>
          <a:off x="2964" y="3429380"/>
          <a:ext cx="2351960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014C5-1FFE-4EC8-A72B-83DBD8F8DEE1}">
      <dsp:nvSpPr>
        <dsp:cNvPr id="0" name=""/>
        <dsp:cNvSpPr/>
      </dsp:nvSpPr>
      <dsp:spPr>
        <a:xfrm>
          <a:off x="2590121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different models for understanding how a business works</a:t>
          </a:r>
        </a:p>
      </dsp:txBody>
      <dsp:txXfrm>
        <a:off x="2590121" y="1387950"/>
        <a:ext cx="2351960" cy="1975646"/>
      </dsp:txXfrm>
    </dsp:sp>
    <dsp:sp modelId="{5303E996-3EC7-4704-9317-E1A468E0E6DB}">
      <dsp:nvSpPr>
        <dsp:cNvPr id="0" name=""/>
        <dsp:cNvSpPr/>
      </dsp:nvSpPr>
      <dsp:spPr>
        <a:xfrm>
          <a:off x="3272189" y="465982"/>
          <a:ext cx="987823" cy="98782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16852" y="610645"/>
        <a:ext cx="698497" cy="698497"/>
      </dsp:txXfrm>
    </dsp:sp>
    <dsp:sp modelId="{1DC6C728-7D7E-46AD-8697-8C6CD885B50E}">
      <dsp:nvSpPr>
        <dsp:cNvPr id="0" name=""/>
        <dsp:cNvSpPr/>
      </dsp:nvSpPr>
      <dsp:spPr>
        <a:xfrm>
          <a:off x="2590121" y="3429380"/>
          <a:ext cx="2351960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9D08A-3C1F-4DA7-8844-65D069A7B69D}">
      <dsp:nvSpPr>
        <dsp:cNvPr id="0" name=""/>
        <dsp:cNvSpPr/>
      </dsp:nvSpPr>
      <dsp:spPr>
        <a:xfrm>
          <a:off x="5177278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Utilize at least one mental model to explain the way businesses work</a:t>
          </a:r>
        </a:p>
      </dsp:txBody>
      <dsp:txXfrm>
        <a:off x="5177278" y="1387950"/>
        <a:ext cx="2351960" cy="1975646"/>
      </dsp:txXfrm>
    </dsp:sp>
    <dsp:sp modelId="{89E451DB-BAD5-48BC-BF14-C6D0F101B093}">
      <dsp:nvSpPr>
        <dsp:cNvPr id="0" name=""/>
        <dsp:cNvSpPr/>
      </dsp:nvSpPr>
      <dsp:spPr>
        <a:xfrm>
          <a:off x="5859346" y="465982"/>
          <a:ext cx="987823" cy="98782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04009" y="610645"/>
        <a:ext cx="698497" cy="698497"/>
      </dsp:txXfrm>
    </dsp:sp>
    <dsp:sp modelId="{4C7E2233-58BF-4113-868B-60B6982863C6}">
      <dsp:nvSpPr>
        <dsp:cNvPr id="0" name=""/>
        <dsp:cNvSpPr/>
      </dsp:nvSpPr>
      <dsp:spPr>
        <a:xfrm>
          <a:off x="5177278" y="3429380"/>
          <a:ext cx="2351960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C677B-51BB-4C1E-A068-B2362A8872CA}">
      <dsp:nvSpPr>
        <dsp:cNvPr id="0" name=""/>
        <dsp:cNvSpPr/>
      </dsp:nvSpPr>
      <dsp:spPr>
        <a:xfrm>
          <a:off x="7764434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the importance of the entrepreneurial mindset to entrepreneurial success</a:t>
          </a:r>
        </a:p>
      </dsp:txBody>
      <dsp:txXfrm>
        <a:off x="7764434" y="1387950"/>
        <a:ext cx="2351960" cy="1975646"/>
      </dsp:txXfrm>
    </dsp:sp>
    <dsp:sp modelId="{0545814B-0908-4D13-B963-51F70688B85D}">
      <dsp:nvSpPr>
        <dsp:cNvPr id="0" name=""/>
        <dsp:cNvSpPr/>
      </dsp:nvSpPr>
      <dsp:spPr>
        <a:xfrm>
          <a:off x="8446503" y="465982"/>
          <a:ext cx="987823" cy="98782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91166" y="610645"/>
        <a:ext cx="698497" cy="698497"/>
      </dsp:txXfrm>
    </dsp:sp>
    <dsp:sp modelId="{8EC60F0E-6892-4D26-91DC-B6633411211E}">
      <dsp:nvSpPr>
        <dsp:cNvPr id="0" name=""/>
        <dsp:cNvSpPr/>
      </dsp:nvSpPr>
      <dsp:spPr>
        <a:xfrm>
          <a:off x="7764434" y="3429380"/>
          <a:ext cx="2351960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D664-08DB-4BD0-BAD1-626B30C4CA96}">
      <dsp:nvSpPr>
        <dsp:cNvPr id="0" name=""/>
        <dsp:cNvSpPr/>
      </dsp:nvSpPr>
      <dsp:spPr>
        <a:xfrm>
          <a:off x="0" y="444"/>
          <a:ext cx="45539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F1D99-3F7C-4B63-A643-D921BFAA9839}">
      <dsp:nvSpPr>
        <dsp:cNvPr id="0" name=""/>
        <dsp:cNvSpPr/>
      </dsp:nvSpPr>
      <dsp:spPr>
        <a:xfrm>
          <a:off x="0" y="444"/>
          <a:ext cx="4553909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Value Creation</a:t>
          </a:r>
          <a:endParaRPr lang="en-US" sz="3300" kern="1200"/>
        </a:p>
      </dsp:txBody>
      <dsp:txXfrm>
        <a:off x="0" y="444"/>
        <a:ext cx="4553909" cy="727680"/>
      </dsp:txXfrm>
    </dsp:sp>
    <dsp:sp modelId="{264BD1F6-EDD2-4814-B499-88CCA595014A}">
      <dsp:nvSpPr>
        <dsp:cNvPr id="0" name=""/>
        <dsp:cNvSpPr/>
      </dsp:nvSpPr>
      <dsp:spPr>
        <a:xfrm>
          <a:off x="0" y="728124"/>
          <a:ext cx="45539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8B6C85-0257-4A04-BAB7-2B753C330B8F}">
      <dsp:nvSpPr>
        <dsp:cNvPr id="0" name=""/>
        <dsp:cNvSpPr/>
      </dsp:nvSpPr>
      <dsp:spPr>
        <a:xfrm>
          <a:off x="0" y="728124"/>
          <a:ext cx="4553909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Marketing</a:t>
          </a:r>
          <a:r>
            <a:rPr lang="en-US" sz="3300" kern="1200"/>
            <a:t> </a:t>
          </a:r>
        </a:p>
      </dsp:txBody>
      <dsp:txXfrm>
        <a:off x="0" y="728124"/>
        <a:ext cx="4553909" cy="727680"/>
      </dsp:txXfrm>
    </dsp:sp>
    <dsp:sp modelId="{430794CD-67A5-4F1A-A031-A5B3ACB49A8F}">
      <dsp:nvSpPr>
        <dsp:cNvPr id="0" name=""/>
        <dsp:cNvSpPr/>
      </dsp:nvSpPr>
      <dsp:spPr>
        <a:xfrm>
          <a:off x="0" y="1455804"/>
          <a:ext cx="455390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58ADC5-3D77-4638-9470-C9989E210809}">
      <dsp:nvSpPr>
        <dsp:cNvPr id="0" name=""/>
        <dsp:cNvSpPr/>
      </dsp:nvSpPr>
      <dsp:spPr>
        <a:xfrm>
          <a:off x="0" y="1455804"/>
          <a:ext cx="4553909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Sales</a:t>
          </a:r>
          <a:endParaRPr lang="en-US" sz="3300" kern="1200"/>
        </a:p>
      </dsp:txBody>
      <dsp:txXfrm>
        <a:off x="0" y="1455804"/>
        <a:ext cx="4553909" cy="727680"/>
      </dsp:txXfrm>
    </dsp:sp>
    <dsp:sp modelId="{3135820B-1F0F-4043-9976-0A08175C767E}">
      <dsp:nvSpPr>
        <dsp:cNvPr id="0" name=""/>
        <dsp:cNvSpPr/>
      </dsp:nvSpPr>
      <dsp:spPr>
        <a:xfrm>
          <a:off x="0" y="2183484"/>
          <a:ext cx="45539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ADAC0E-0FA7-47AE-9D3F-D02675CF2F4D}">
      <dsp:nvSpPr>
        <dsp:cNvPr id="0" name=""/>
        <dsp:cNvSpPr/>
      </dsp:nvSpPr>
      <dsp:spPr>
        <a:xfrm>
          <a:off x="0" y="2183484"/>
          <a:ext cx="4553909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Value Delivery</a:t>
          </a:r>
          <a:endParaRPr lang="en-US" sz="3300" kern="1200"/>
        </a:p>
      </dsp:txBody>
      <dsp:txXfrm>
        <a:off x="0" y="2183484"/>
        <a:ext cx="4553909" cy="727680"/>
      </dsp:txXfrm>
    </dsp:sp>
    <dsp:sp modelId="{C813D829-65DF-4DD2-8F41-17A29A791D87}">
      <dsp:nvSpPr>
        <dsp:cNvPr id="0" name=""/>
        <dsp:cNvSpPr/>
      </dsp:nvSpPr>
      <dsp:spPr>
        <a:xfrm>
          <a:off x="0" y="2911164"/>
          <a:ext cx="455390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835D24-76F5-4E9E-8E32-BE82AAAC0E4C}">
      <dsp:nvSpPr>
        <dsp:cNvPr id="0" name=""/>
        <dsp:cNvSpPr/>
      </dsp:nvSpPr>
      <dsp:spPr>
        <a:xfrm>
          <a:off x="0" y="2911164"/>
          <a:ext cx="4553909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Finance</a:t>
          </a:r>
          <a:endParaRPr lang="en-US" sz="3300" kern="1200"/>
        </a:p>
      </dsp:txBody>
      <dsp:txXfrm>
        <a:off x="0" y="2911164"/>
        <a:ext cx="4553909" cy="727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30ACD-F443-4452-969C-058AC238480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7F91693C-E5F8-46F4-9210-DA80E67CB244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At the core, every business is fundamentally a collection of five Interdependent processes, each of which flows into the next</a:t>
          </a:r>
          <a:r>
            <a:rPr lang="en-US" sz="1800" kern="1200"/>
            <a:t>:</a:t>
          </a:r>
        </a:p>
      </dsp:txBody>
      <dsp:txXfrm>
        <a:off x="8061" y="5979"/>
        <a:ext cx="3034531" cy="1820718"/>
      </dsp:txXfrm>
    </dsp:sp>
    <dsp:sp modelId="{7D0B3986-D8E2-4966-87B7-50D7584CE2D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2F26FBB-0C53-4479-8BA6-5DC1643DA97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hlinkClick xmlns:r="http://schemas.openxmlformats.org/officeDocument/2006/relationships" r:id="rId1"/>
            </a:rPr>
            <a:t>Value-Creation</a:t>
          </a:r>
          <a:r>
            <a:rPr lang="en-US" sz="1800" kern="1200"/>
            <a:t>. Discovering what people need, want, or could be encouraged to want, then creating it.</a:t>
          </a:r>
        </a:p>
      </dsp:txBody>
      <dsp:txXfrm>
        <a:off x="3740534" y="5979"/>
        <a:ext cx="3034531" cy="1820718"/>
      </dsp:txXfrm>
    </dsp:sp>
    <dsp:sp modelId="{2CAFEBF4-94AA-45A8-857C-AABD4E895116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E603F79C-582D-45D8-A886-1EDE27CA9B88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hlinkClick xmlns:r="http://schemas.openxmlformats.org/officeDocument/2006/relationships" r:id="rId2"/>
            </a:rPr>
            <a:t>Marketing</a:t>
          </a:r>
          <a:r>
            <a:rPr lang="en-US" sz="1800" kern="1200"/>
            <a:t>. Attracting attention and building demand for what you’ve created.</a:t>
          </a:r>
        </a:p>
      </dsp:txBody>
      <dsp:txXfrm>
        <a:off x="7473007" y="5979"/>
        <a:ext cx="3034531" cy="1820718"/>
      </dsp:txXfrm>
    </dsp:sp>
    <dsp:sp modelId="{BC2E4977-5FF0-422A-9EE5-59DB757B217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08BE3BA7-D797-46E8-8F19-C58F4FF74D83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hlinkClick xmlns:r="http://schemas.openxmlformats.org/officeDocument/2006/relationships" r:id="rId3"/>
            </a:rPr>
            <a:t>Sales</a:t>
          </a:r>
          <a:r>
            <a:rPr lang="en-US" sz="1800" i="1" kern="1200"/>
            <a:t> </a:t>
          </a:r>
          <a:r>
            <a:rPr lang="en-US" sz="1800" kern="1200"/>
            <a:t>. Turning prospective customers into paying customers by completing a transaction.</a:t>
          </a:r>
        </a:p>
      </dsp:txBody>
      <dsp:txXfrm>
        <a:off x="8061" y="2524640"/>
        <a:ext cx="3034531" cy="1820718"/>
      </dsp:txXfrm>
    </dsp:sp>
    <dsp:sp modelId="{372F0860-5936-44BA-8F94-9721006B3C6F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CE9D0851-05F1-43F0-B4DD-CC0D818E8DF5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u="sng" kern="1200"/>
            <a:t>Value-Delivery</a:t>
          </a:r>
          <a:r>
            <a:rPr lang="en-US" sz="1800" kern="1200"/>
            <a:t>. Giving your customers what you’ve promised and ensuring they’re satisfied with the transaction.</a:t>
          </a:r>
        </a:p>
      </dsp:txBody>
      <dsp:txXfrm>
        <a:off x="3740534" y="2524640"/>
        <a:ext cx="3034531" cy="1820718"/>
      </dsp:txXfrm>
    </dsp:sp>
    <dsp:sp modelId="{21EA5584-2B07-4D4C-AB8C-00B279C27DC7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hlinkClick xmlns:r="http://schemas.openxmlformats.org/officeDocument/2006/relationships" r:id="rId4"/>
            </a:rPr>
            <a:t>Finance</a:t>
          </a:r>
          <a:r>
            <a:rPr lang="en-US" sz="1800" kern="1200"/>
            <a:t>. Bringing in enough money to keep going and make your effort worthwhile.</a:t>
          </a:r>
        </a:p>
      </dsp:txBody>
      <dsp:txXfrm>
        <a:off x="7473007" y="2524640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5397A-20FD-4E68-B10A-ACC9CA74A79D}">
      <dsp:nvSpPr>
        <dsp:cNvPr id="0" name=""/>
        <dsp:cNvSpPr/>
      </dsp:nvSpPr>
      <dsp:spPr>
        <a:xfrm>
          <a:off x="7295" y="868170"/>
          <a:ext cx="575297" cy="5752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C3EEB-1F89-44EB-BCFD-324BCCC931EC}">
      <dsp:nvSpPr>
        <dsp:cNvPr id="0" name=""/>
        <dsp:cNvSpPr/>
      </dsp:nvSpPr>
      <dsp:spPr>
        <a:xfrm>
          <a:off x="7295" y="1603572"/>
          <a:ext cx="1643705" cy="439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Management</a:t>
          </a:r>
        </a:p>
      </dsp:txBody>
      <dsp:txXfrm>
        <a:off x="7295" y="1603572"/>
        <a:ext cx="1643705" cy="439177"/>
      </dsp:txXfrm>
    </dsp:sp>
    <dsp:sp modelId="{88C2DF7E-F33C-4E1C-A0F5-4B271A60FC1D}">
      <dsp:nvSpPr>
        <dsp:cNvPr id="0" name=""/>
        <dsp:cNvSpPr/>
      </dsp:nvSpPr>
      <dsp:spPr>
        <a:xfrm>
          <a:off x="7295" y="2117217"/>
          <a:ext cx="1643705" cy="247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Human Resources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Organization Structure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Policy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Performance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Growth Strategy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Marketing Strategy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Financial Decision-Making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95" y="2117217"/>
        <a:ext cx="1643705" cy="2474318"/>
      </dsp:txXfrm>
    </dsp:sp>
    <dsp:sp modelId="{90E1A3D0-D541-4FC2-AF2A-6528A4DE8C8A}">
      <dsp:nvSpPr>
        <dsp:cNvPr id="0" name=""/>
        <dsp:cNvSpPr/>
      </dsp:nvSpPr>
      <dsp:spPr>
        <a:xfrm>
          <a:off x="1938649" y="868170"/>
          <a:ext cx="575297" cy="5752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04036-9C51-4716-BDCB-3B3FB54E8BAE}">
      <dsp:nvSpPr>
        <dsp:cNvPr id="0" name=""/>
        <dsp:cNvSpPr/>
      </dsp:nvSpPr>
      <dsp:spPr>
        <a:xfrm>
          <a:off x="1938649" y="1603572"/>
          <a:ext cx="1643705" cy="439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Operations</a:t>
          </a:r>
        </a:p>
      </dsp:txBody>
      <dsp:txXfrm>
        <a:off x="1938649" y="1603572"/>
        <a:ext cx="1643705" cy="439177"/>
      </dsp:txXfrm>
    </dsp:sp>
    <dsp:sp modelId="{62B02E02-8144-471D-9D55-3E7BBCBB546B}">
      <dsp:nvSpPr>
        <dsp:cNvPr id="0" name=""/>
        <dsp:cNvSpPr/>
      </dsp:nvSpPr>
      <dsp:spPr>
        <a:xfrm>
          <a:off x="1938649" y="2117217"/>
          <a:ext cx="1643705" cy="247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Product/Service Portfolio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Location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Buying and Selling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Getting and doing jobs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Quality Control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Availability of inputs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938649" y="2117217"/>
        <a:ext cx="1643705" cy="2474318"/>
      </dsp:txXfrm>
    </dsp:sp>
    <dsp:sp modelId="{C030443D-C7AF-489A-B678-641C3CAD3976}">
      <dsp:nvSpPr>
        <dsp:cNvPr id="0" name=""/>
        <dsp:cNvSpPr/>
      </dsp:nvSpPr>
      <dsp:spPr>
        <a:xfrm>
          <a:off x="3870004" y="868170"/>
          <a:ext cx="575297" cy="5752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6DE7F-5225-480F-A20E-B67C59E75F77}">
      <dsp:nvSpPr>
        <dsp:cNvPr id="0" name=""/>
        <dsp:cNvSpPr/>
      </dsp:nvSpPr>
      <dsp:spPr>
        <a:xfrm>
          <a:off x="3870004" y="1603572"/>
          <a:ext cx="1643705" cy="439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Customers/Markets and Sales</a:t>
          </a:r>
        </a:p>
      </dsp:txBody>
      <dsp:txXfrm>
        <a:off x="3870004" y="1603572"/>
        <a:ext cx="1643705" cy="439177"/>
      </dsp:txXfrm>
    </dsp:sp>
    <dsp:sp modelId="{56318EBF-DFE7-4355-9879-9B6A7895A161}">
      <dsp:nvSpPr>
        <dsp:cNvPr id="0" name=""/>
        <dsp:cNvSpPr/>
      </dsp:nvSpPr>
      <dsp:spPr>
        <a:xfrm>
          <a:off x="3870004" y="2117217"/>
          <a:ext cx="1643705" cy="247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Getting customers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Branding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Market positioning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Marketing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Sales and Services</a:t>
          </a:r>
        </a:p>
      </dsp:txBody>
      <dsp:txXfrm>
        <a:off x="3870004" y="2117217"/>
        <a:ext cx="1643705" cy="2474318"/>
      </dsp:txXfrm>
    </dsp:sp>
    <dsp:sp modelId="{D52F35CA-26EF-4EB4-AE24-91B2E0FFE07A}">
      <dsp:nvSpPr>
        <dsp:cNvPr id="0" name=""/>
        <dsp:cNvSpPr/>
      </dsp:nvSpPr>
      <dsp:spPr>
        <a:xfrm>
          <a:off x="5801358" y="868170"/>
          <a:ext cx="575297" cy="5752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4F64D-3010-40A6-A9F5-8B4F8CFFB9EF}">
      <dsp:nvSpPr>
        <dsp:cNvPr id="0" name=""/>
        <dsp:cNvSpPr/>
      </dsp:nvSpPr>
      <dsp:spPr>
        <a:xfrm>
          <a:off x="5801358" y="1603572"/>
          <a:ext cx="1643705" cy="439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Finance</a:t>
          </a:r>
        </a:p>
      </dsp:txBody>
      <dsp:txXfrm>
        <a:off x="5801358" y="1603572"/>
        <a:ext cx="1643705" cy="439177"/>
      </dsp:txXfrm>
    </dsp:sp>
    <dsp:sp modelId="{AB9022B2-F165-476D-8D4C-084B981B7672}">
      <dsp:nvSpPr>
        <dsp:cNvPr id="0" name=""/>
        <dsp:cNvSpPr/>
      </dsp:nvSpPr>
      <dsp:spPr>
        <a:xfrm>
          <a:off x="5801358" y="2117217"/>
          <a:ext cx="1643705" cy="247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Asset composition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Capital structure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Cost structure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Revenue Model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Credit worthiness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Debt structure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Historical/Projected Performance</a:t>
          </a:r>
        </a:p>
      </dsp:txBody>
      <dsp:txXfrm>
        <a:off x="5801358" y="2117217"/>
        <a:ext cx="1643705" cy="2474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FD71-F8EB-490B-A34D-FC98A1E7D8A9}">
      <dsp:nvSpPr>
        <dsp:cNvPr id="0" name=""/>
        <dsp:cNvSpPr/>
      </dsp:nvSpPr>
      <dsp:spPr>
        <a:xfrm>
          <a:off x="267741" y="431096"/>
          <a:ext cx="3318174" cy="3318174"/>
        </a:xfrm>
        <a:prstGeom prst="pie">
          <a:avLst>
            <a:gd name="adj1" fmla="val 16200000"/>
            <a:gd name="adj2" fmla="val 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Financing</a:t>
          </a:r>
        </a:p>
      </dsp:txBody>
      <dsp:txXfrm>
        <a:off x="1964751" y="1044958"/>
        <a:ext cx="1224564" cy="987552"/>
      </dsp:txXfrm>
    </dsp:sp>
    <dsp:sp modelId="{581D795E-AB84-4DC2-A493-ADC82B4CB12C}">
      <dsp:nvSpPr>
        <dsp:cNvPr id="0" name=""/>
        <dsp:cNvSpPr/>
      </dsp:nvSpPr>
      <dsp:spPr>
        <a:xfrm>
          <a:off x="246097" y="422511"/>
          <a:ext cx="3318174" cy="3318174"/>
        </a:xfrm>
        <a:prstGeom prst="pie">
          <a:avLst>
            <a:gd name="adj1" fmla="val 0"/>
            <a:gd name="adj2" fmla="val 540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Customers and Markets</a:t>
          </a:r>
        </a:p>
      </dsp:txBody>
      <dsp:txXfrm>
        <a:off x="1964438" y="2140852"/>
        <a:ext cx="1224564" cy="987552"/>
      </dsp:txXfrm>
    </dsp:sp>
    <dsp:sp modelId="{5DE75596-FA5B-4D39-8516-19598E24C4FA}">
      <dsp:nvSpPr>
        <dsp:cNvPr id="0" name=""/>
        <dsp:cNvSpPr/>
      </dsp:nvSpPr>
      <dsp:spPr>
        <a:xfrm>
          <a:off x="246097" y="422511"/>
          <a:ext cx="3318174" cy="3318174"/>
        </a:xfrm>
        <a:prstGeom prst="pie">
          <a:avLst>
            <a:gd name="adj1" fmla="val 5400000"/>
            <a:gd name="adj2" fmla="val 1080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Production and Operations</a:t>
          </a:r>
        </a:p>
      </dsp:txBody>
      <dsp:txXfrm>
        <a:off x="621367" y="2140852"/>
        <a:ext cx="1224564" cy="987552"/>
      </dsp:txXfrm>
    </dsp:sp>
    <dsp:sp modelId="{E4FF0874-13BE-4060-B239-73D73A49BB70}">
      <dsp:nvSpPr>
        <dsp:cNvPr id="0" name=""/>
        <dsp:cNvSpPr/>
      </dsp:nvSpPr>
      <dsp:spPr>
        <a:xfrm>
          <a:off x="196657" y="175374"/>
          <a:ext cx="3318174" cy="3318174"/>
        </a:xfrm>
        <a:prstGeom prst="pie">
          <a:avLst>
            <a:gd name="adj1" fmla="val 10800000"/>
            <a:gd name="adj2" fmla="val 16200000"/>
          </a:avLst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Management and strategy</a:t>
          </a:r>
        </a:p>
      </dsp:txBody>
      <dsp:txXfrm>
        <a:off x="571926" y="787656"/>
        <a:ext cx="1224564" cy="987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40AA7-1FEF-4DAB-8146-1F3B76F0997F}">
      <dsp:nvSpPr>
        <dsp:cNvPr id="0" name=""/>
        <dsp:cNvSpPr/>
      </dsp:nvSpPr>
      <dsp:spPr>
        <a:xfrm>
          <a:off x="788669" y="0"/>
          <a:ext cx="8938260" cy="43525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A83B-26A3-415D-A3BE-114E631AF7FE}">
      <dsp:nvSpPr>
        <dsp:cNvPr id="0" name=""/>
        <dsp:cNvSpPr/>
      </dsp:nvSpPr>
      <dsp:spPr>
        <a:xfrm>
          <a:off x="356339" y="1305763"/>
          <a:ext cx="3154680" cy="1741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Skill/Talent Centered Enterprise</a:t>
          </a:r>
        </a:p>
      </dsp:txBody>
      <dsp:txXfrm>
        <a:off x="441328" y="1390752"/>
        <a:ext cx="2984702" cy="1571039"/>
      </dsp:txXfrm>
    </dsp:sp>
    <dsp:sp modelId="{6E2B0EBF-6EFC-404F-93F7-AFC15E7E7ED7}">
      <dsp:nvSpPr>
        <dsp:cNvPr id="0" name=""/>
        <dsp:cNvSpPr/>
      </dsp:nvSpPr>
      <dsp:spPr>
        <a:xfrm>
          <a:off x="3680460" y="1305763"/>
          <a:ext cx="3154680" cy="17410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Product or service- driven Enterprise</a:t>
          </a:r>
        </a:p>
      </dsp:txBody>
      <dsp:txXfrm>
        <a:off x="3765449" y="1390752"/>
        <a:ext cx="2984702" cy="1571039"/>
      </dsp:txXfrm>
    </dsp:sp>
    <dsp:sp modelId="{FF1524DF-8B32-464A-A3A6-B7E170C88999}">
      <dsp:nvSpPr>
        <dsp:cNvPr id="0" name=""/>
        <dsp:cNvSpPr/>
      </dsp:nvSpPr>
      <dsp:spPr>
        <a:xfrm>
          <a:off x="7004580" y="1305763"/>
          <a:ext cx="3154680" cy="17410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Vision-led Enterprise</a:t>
          </a:r>
        </a:p>
      </dsp:txBody>
      <dsp:txXfrm>
        <a:off x="7089569" y="1390752"/>
        <a:ext cx="2984702" cy="1571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2D9E-3151-499B-BAEE-673F8C20EFE8}">
      <dsp:nvSpPr>
        <dsp:cNvPr id="0" name=""/>
        <dsp:cNvSpPr/>
      </dsp:nvSpPr>
      <dsp:spPr>
        <a:xfrm>
          <a:off x="0" y="235455"/>
          <a:ext cx="4645152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When you work </a:t>
          </a:r>
          <a:r>
            <a:rPr lang="en-GB" sz="3100" b="1" kern="1200"/>
            <a:t>IN</a:t>
          </a:r>
          <a:r>
            <a:rPr lang="en-GB" sz="3100" kern="1200"/>
            <a:t> your business, you are working on </a:t>
          </a:r>
          <a:r>
            <a:rPr lang="en-GB" sz="3100" b="1" kern="1200"/>
            <a:t>TODAY’s</a:t>
          </a:r>
          <a:r>
            <a:rPr lang="en-GB" sz="3100" kern="1200"/>
            <a:t> income.</a:t>
          </a:r>
          <a:endParaRPr lang="en-US" sz="3100" kern="1200"/>
        </a:p>
      </dsp:txBody>
      <dsp:txXfrm>
        <a:off x="83216" y="318671"/>
        <a:ext cx="4478720" cy="1538258"/>
      </dsp:txXfrm>
    </dsp:sp>
    <dsp:sp modelId="{7CE4459C-71E8-4BB1-B9A2-69333E40EA52}">
      <dsp:nvSpPr>
        <dsp:cNvPr id="0" name=""/>
        <dsp:cNvSpPr/>
      </dsp:nvSpPr>
      <dsp:spPr>
        <a:xfrm>
          <a:off x="0" y="2029425"/>
          <a:ext cx="4645152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When you work </a:t>
          </a:r>
          <a:r>
            <a:rPr lang="en-GB" sz="3100" b="1" kern="1200"/>
            <a:t>ON </a:t>
          </a:r>
          <a:r>
            <a:rPr lang="en-GB" sz="3100" kern="1200"/>
            <a:t>your business, you are working on </a:t>
          </a:r>
          <a:r>
            <a:rPr lang="en-GB" sz="3100" b="1" kern="1200"/>
            <a:t>TOMORROW’s</a:t>
          </a:r>
          <a:r>
            <a:rPr lang="en-GB" sz="3100" kern="1200"/>
            <a:t> income.</a:t>
          </a:r>
          <a:endParaRPr lang="en-US" sz="3100" kern="1200"/>
        </a:p>
      </dsp:txBody>
      <dsp:txXfrm>
        <a:off x="83216" y="2112641"/>
        <a:ext cx="4478720" cy="15382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2E0A9-7732-4A90-B956-8E7203B3F829}">
      <dsp:nvSpPr>
        <dsp:cNvPr id="0" name=""/>
        <dsp:cNvSpPr/>
      </dsp:nvSpPr>
      <dsp:spPr>
        <a:xfrm>
          <a:off x="0" y="0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C963E0-9018-4D39-BDFE-8EACC4768BC2}">
      <dsp:nvSpPr>
        <dsp:cNvPr id="0" name=""/>
        <dsp:cNvSpPr/>
      </dsp:nvSpPr>
      <dsp:spPr>
        <a:xfrm>
          <a:off x="0" y="0"/>
          <a:ext cx="1017434" cy="36094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0"/>
        <a:ext cx="1017434" cy="3609416"/>
      </dsp:txXfrm>
    </dsp:sp>
    <dsp:sp modelId="{0E1930A4-D059-485D-8234-3044A7FED3FC}">
      <dsp:nvSpPr>
        <dsp:cNvPr id="0" name=""/>
        <dsp:cNvSpPr/>
      </dsp:nvSpPr>
      <dsp:spPr>
        <a:xfrm>
          <a:off x="1093741" y="24365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Automation</a:t>
          </a:r>
          <a:r>
            <a:rPr lang="en-GB" sz="2200" kern="1200" dirty="0">
              <a:latin typeface="Calibri Light" panose="020F0302020204030204"/>
            </a:rPr>
            <a:t>/Technology</a:t>
          </a:r>
          <a:endParaRPr lang="en-US" sz="2200" kern="1200" dirty="0"/>
        </a:p>
      </dsp:txBody>
      <dsp:txXfrm>
        <a:off x="1093741" y="24365"/>
        <a:ext cx="3993430" cy="487306"/>
      </dsp:txXfrm>
    </dsp:sp>
    <dsp:sp modelId="{1DAD77AF-9765-45D6-AF43-E7641784D680}">
      <dsp:nvSpPr>
        <dsp:cNvPr id="0" name=""/>
        <dsp:cNvSpPr/>
      </dsp:nvSpPr>
      <dsp:spPr>
        <a:xfrm>
          <a:off x="1017434" y="511671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496A6F-4CA7-4170-99DA-37818CBB1279}">
      <dsp:nvSpPr>
        <dsp:cNvPr id="0" name=""/>
        <dsp:cNvSpPr/>
      </dsp:nvSpPr>
      <dsp:spPr>
        <a:xfrm>
          <a:off x="1093741" y="536037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Outsourcing</a:t>
          </a:r>
          <a:endParaRPr lang="en-US" sz="2200" kern="1200" dirty="0"/>
        </a:p>
      </dsp:txBody>
      <dsp:txXfrm>
        <a:off x="1093741" y="536037"/>
        <a:ext cx="3993430" cy="487306"/>
      </dsp:txXfrm>
    </dsp:sp>
    <dsp:sp modelId="{88D8D7A1-D3A1-4F0C-9B38-D5781D7C56B0}">
      <dsp:nvSpPr>
        <dsp:cNvPr id="0" name=""/>
        <dsp:cNvSpPr/>
      </dsp:nvSpPr>
      <dsp:spPr>
        <a:xfrm>
          <a:off x="1017434" y="1023343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C1D264-80FF-42F4-81D6-CA3A0F5E0E33}">
      <dsp:nvSpPr>
        <dsp:cNvPr id="0" name=""/>
        <dsp:cNvSpPr/>
      </dsp:nvSpPr>
      <dsp:spPr>
        <a:xfrm>
          <a:off x="1093741" y="1047708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 Light" panose="020F0302020204030204"/>
            </a:rPr>
            <a:t>Standardization</a:t>
          </a:r>
          <a:endParaRPr lang="en-US" sz="2200" kern="1200" dirty="0"/>
        </a:p>
      </dsp:txBody>
      <dsp:txXfrm>
        <a:off x="1093741" y="1047708"/>
        <a:ext cx="3993430" cy="487306"/>
      </dsp:txXfrm>
    </dsp:sp>
    <dsp:sp modelId="{AA8EBE2D-FA2F-48B6-889C-5D1DED8D889F}">
      <dsp:nvSpPr>
        <dsp:cNvPr id="0" name=""/>
        <dsp:cNvSpPr/>
      </dsp:nvSpPr>
      <dsp:spPr>
        <a:xfrm>
          <a:off x="1017434" y="1535015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BBA467-42ED-4314-9E22-3A2ABB0B3F20}">
      <dsp:nvSpPr>
        <dsp:cNvPr id="0" name=""/>
        <dsp:cNvSpPr/>
      </dsp:nvSpPr>
      <dsp:spPr>
        <a:xfrm>
          <a:off x="1093741" y="1559380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Repeatability</a:t>
          </a:r>
          <a:endParaRPr lang="en-US" sz="2200" kern="1200" dirty="0"/>
        </a:p>
      </dsp:txBody>
      <dsp:txXfrm>
        <a:off x="1093741" y="1559380"/>
        <a:ext cx="3993430" cy="487306"/>
      </dsp:txXfrm>
    </dsp:sp>
    <dsp:sp modelId="{9C96FF1C-DA9B-4521-AD8B-709F6A044096}">
      <dsp:nvSpPr>
        <dsp:cNvPr id="0" name=""/>
        <dsp:cNvSpPr/>
      </dsp:nvSpPr>
      <dsp:spPr>
        <a:xfrm>
          <a:off x="1017434" y="2046686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A3A85A-840C-4357-83E9-9152736A6EE6}">
      <dsp:nvSpPr>
        <dsp:cNvPr id="0" name=""/>
        <dsp:cNvSpPr/>
      </dsp:nvSpPr>
      <dsp:spPr>
        <a:xfrm>
          <a:off x="1093741" y="2071052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Leverage</a:t>
          </a:r>
          <a:endParaRPr lang="en-US" sz="2200" kern="1200" dirty="0"/>
        </a:p>
      </dsp:txBody>
      <dsp:txXfrm>
        <a:off x="1093741" y="2071052"/>
        <a:ext cx="3993430" cy="487306"/>
      </dsp:txXfrm>
    </dsp:sp>
    <dsp:sp modelId="{E2C99DD6-5085-4B93-B123-82950C2B2E49}">
      <dsp:nvSpPr>
        <dsp:cNvPr id="0" name=""/>
        <dsp:cNvSpPr/>
      </dsp:nvSpPr>
      <dsp:spPr>
        <a:xfrm>
          <a:off x="1017434" y="2558358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7F0C6B-D2D4-4CBE-ABC8-C54FF69A61F6}">
      <dsp:nvSpPr>
        <dsp:cNvPr id="0" name=""/>
        <dsp:cNvSpPr/>
      </dsp:nvSpPr>
      <dsp:spPr>
        <a:xfrm>
          <a:off x="1093741" y="2582723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Low margin costs</a:t>
          </a:r>
          <a:endParaRPr lang="en-US" sz="2200" kern="1200" dirty="0"/>
        </a:p>
      </dsp:txBody>
      <dsp:txXfrm>
        <a:off x="1093741" y="2582723"/>
        <a:ext cx="3993430" cy="487306"/>
      </dsp:txXfrm>
    </dsp:sp>
    <dsp:sp modelId="{51E56FF2-395F-4089-B7EF-6A616D648442}">
      <dsp:nvSpPr>
        <dsp:cNvPr id="0" name=""/>
        <dsp:cNvSpPr/>
      </dsp:nvSpPr>
      <dsp:spPr>
        <a:xfrm>
          <a:off x="1017434" y="3070030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09442A-EF6C-494E-BE47-8458EF6E8413}">
      <dsp:nvSpPr>
        <dsp:cNvPr id="0" name=""/>
        <dsp:cNvSpPr/>
      </dsp:nvSpPr>
      <dsp:spPr>
        <a:xfrm>
          <a:off x="1093741" y="3094395"/>
          <a:ext cx="3993430" cy="487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Network Effects</a:t>
          </a:r>
          <a:endParaRPr lang="en-US" sz="2200" kern="1200" dirty="0"/>
        </a:p>
      </dsp:txBody>
      <dsp:txXfrm>
        <a:off x="1093741" y="3094395"/>
        <a:ext cx="3993430" cy="487306"/>
      </dsp:txXfrm>
    </dsp:sp>
    <dsp:sp modelId="{C834F6A5-5B88-43B3-8003-E40CEA846829}">
      <dsp:nvSpPr>
        <dsp:cNvPr id="0" name=""/>
        <dsp:cNvSpPr/>
      </dsp:nvSpPr>
      <dsp:spPr>
        <a:xfrm>
          <a:off x="1017434" y="3581702"/>
          <a:ext cx="406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04CC1-46DD-408D-842F-B650AC2BDB26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3B31A-D359-48A0-8655-A3287B21306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22095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C3D3-7C17-4870-B115-E9B1790346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2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C3D3-7C17-4870-B115-E9B1790346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3131-5169-41C9-8584-3CB8E6B7417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4FE5-B6E4-42B3-AC3F-A9CFF983F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1352C-D923-436D-B2F6-C758F2B6D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DFFAC-2A38-4A9D-8F06-49BA48DD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EF0C-33C0-44F8-8A1C-73F44FCB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FD02-965F-4948-A4E6-07BA4DC0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65725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0561-3824-4DA9-9ADE-9DE96A2F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870A1-91EE-406F-97E7-9C1FF7BFE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4E847-6B2D-4C93-A182-D41C5B73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56D1-51D5-4F97-AFA3-5211D695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E193E-4586-493E-9B5F-5D17A61F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6498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B2D3A-50BA-4428-BBB5-5CEC87EA3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19A85-C028-4B75-837C-0D48A028B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696E3-86B2-4771-8C2B-A49D2DAD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2A7FB-9164-46D7-B920-E5CED38A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7E8E-AF2A-4F43-8D64-0FB87431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17617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DB6B-1431-4B2E-90DE-95AB0360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8159-8CEF-4629-9C90-9169EE46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4CE0-5C9F-481A-829D-ECB8A841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B12F4-CDFB-49A0-AC85-E456726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F8C64-BBD6-4860-89DB-58C94430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7947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5F89-7DF4-466C-8785-FE7160B0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D6AA7-93FF-4B26-8C94-41A8EB414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6C1D6-E0E8-4A28-B932-1823A857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6C6-02C6-4780-8E5E-3BB748CD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6B20-7A6C-40BB-87FF-E33B11D6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84432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8543-7F34-455D-9944-A946D5B5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1155-3C74-4B9D-A24A-06FC19338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D45CE-11B1-40EB-A39F-04B9A9C1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41019-72DD-4F45-A27D-4769B318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AF703-9C2A-4403-BB7A-6B1121B7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73D6-9892-486F-A892-5182D8F0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83363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C731-7EF6-4FA7-9B4D-1AF09DCF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52315-1C72-4D9C-9785-67050DC0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5EBA-84E5-428A-8513-8BBBCDF52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5E79B-27C9-4CB6-9FF9-CF7E89225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7065E-13CF-422D-82FC-0E44A1519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40185-F849-4106-8587-A30599CA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6C8E3-0E80-4B28-945C-4E1BF755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F72BA-B4C6-42CF-8769-B7EDA427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51391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8397-65A1-4F4F-8E6C-36E2899F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BC58E-3B04-49CD-9F03-CA9B8607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4654C-DAC8-4E83-B45B-1D42E1B5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92AAE-2D7A-4CF3-8633-B8532257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65906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33AD2-861F-45A8-86BD-C1AD4811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3CAF5-1AEE-422C-B5F5-18916E73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BC4FD-2239-4AB9-BFEB-60560A15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706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B7BE-9622-408F-8C79-D58AFA92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5590-4229-44EF-A725-1A4017B2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FDB4D-F67A-40D1-8AF2-08FE091A3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C6B36-CFBB-4E5D-80AD-F8FA288C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44A8C-966F-4DA3-B5D3-DC8256D4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934F5-EFBD-40D8-8090-076E1D8D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5269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5254-AC9F-49A3-BD0B-0BADBCF0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57420-4C4E-4C28-9B8D-8848B2A8D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9082F-181B-4CCC-8506-CBE2EB61C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02AAB-C0D5-4266-B793-FD6E1A7F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15F60-3744-440B-81EC-599D05C2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A886E-B510-4CD4-A55A-3D2CE556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47731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2CB36-DAEB-41FD-9CA8-B88AD86A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D5990-7EF1-42A8-B717-B743F4A0F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B09A0-AC94-47C7-958E-95A9EF9F9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7EDF-5F29-46ED-9A2B-502D7E74B693}" type="datetimeFigureOut">
              <a:rPr lang="en-KY" smtClean="0"/>
              <a:t>11/02/2024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67F0-FDA2-4E16-905E-8A06CC21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B96F-8CD3-4727-8592-AAB276D47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7DBA-F870-4252-B28F-8252EE10557C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7805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6AE8DE-A33A-49B9-B52D-F6655F1A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Business Anatomy 101</a:t>
            </a:r>
            <a:endParaRPr lang="en-KY" sz="52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EF4F5-CE96-45B7-A2A5-0D9D1AC46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(Demystifying Business)</a:t>
            </a:r>
            <a:endParaRPr lang="en-KY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8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Popular Misconception #3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210548" y="2791584"/>
            <a:ext cx="4252983" cy="3038220"/>
          </a:xfrm>
          <a:prstGeom prst="rect">
            <a:avLst/>
          </a:prstGeom>
        </p:spPr>
        <p:txBody>
          <a:bodyPr/>
          <a:lstStyle/>
          <a:p>
            <a:pPr marL="374904" lvl="1" defTabSz="749808">
              <a:spcAft>
                <a:spcPts val="600"/>
              </a:spcAft>
            </a:pPr>
            <a:endParaRPr lang="en-US" sz="147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74904" lvl="1"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Loans</a:t>
            </a:r>
          </a:p>
          <a:p>
            <a:pPr marL="374904" lvl="1"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Angels</a:t>
            </a:r>
          </a:p>
          <a:p>
            <a:pPr marL="374904" lvl="1"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Venture Capital</a:t>
            </a:r>
          </a:p>
          <a:p>
            <a:pPr marL="374904" lvl="1"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Bootstrapping</a:t>
            </a:r>
            <a:endParaRPr lang="en-US"/>
          </a:p>
        </p:txBody>
      </p:sp>
      <p:pic>
        <p:nvPicPr>
          <p:cNvPr id="7" name="Picture 6" descr="3 Things Every Writer Needs To Know About Money | by Kayla Lee | The  Writing Cooperati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34" y="3204122"/>
            <a:ext cx="3753674" cy="303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395349" y="1650222"/>
            <a:ext cx="4917228" cy="95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2296" b="1" kern="1200">
                <a:solidFill>
                  <a:srgbClr val="006060"/>
                </a:solidFill>
                <a:latin typeface="+mn-lt"/>
                <a:ea typeface="+mn-ea"/>
                <a:cs typeface="+mn-cs"/>
              </a:rPr>
              <a:t>More money =</a:t>
            </a:r>
            <a:r>
              <a:rPr lang="en-US" sz="2952" b="1" kern="1200">
                <a:solidFill>
                  <a:srgbClr val="006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24" b="1" kern="1200">
                <a:solidFill>
                  <a:srgbClr val="006060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en-US" sz="2952" b="1" kern="1200">
                <a:solidFill>
                  <a:srgbClr val="006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24" b="1" kern="1200">
                <a:solidFill>
                  <a:srgbClr val="006060"/>
                </a:solidFill>
                <a:latin typeface="+mn-lt"/>
                <a:ea typeface="+mn-ea"/>
                <a:cs typeface="+mn-cs"/>
              </a:rPr>
              <a:t>chance of success</a:t>
            </a:r>
            <a:endParaRPr lang="en-US" sz="3200" b="1">
              <a:solidFill>
                <a:srgbClr val="33CC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981" y="2560513"/>
            <a:ext cx="3022303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59726" y="2836340"/>
            <a:ext cx="2154261" cy="234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315" indent="-234315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Kills Creativity</a:t>
            </a:r>
          </a:p>
          <a:p>
            <a:pPr marL="234315" indent="-234315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Removes focus from clients/places focus on the funder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82431" y="2589226"/>
            <a:ext cx="200853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PITFALLS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864" y="365125"/>
            <a:ext cx="11090274" cy="1325563"/>
          </a:xfrm>
        </p:spPr>
        <p:txBody>
          <a:bodyPr>
            <a:normAutofit fontScale="90000"/>
          </a:bodyPr>
          <a:lstStyle/>
          <a:p>
            <a:r>
              <a:rPr lang="en-GB" sz="6700" dirty="0"/>
              <a:t>What business is not</a:t>
            </a: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                </a:t>
            </a:r>
            <a:endParaRPr lang="en-US" sz="16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28333" r="28333" b="-613"/>
          <a:stretch/>
        </p:blipFill>
        <p:spPr>
          <a:xfrm>
            <a:off x="4197024" y="2133600"/>
            <a:ext cx="2267649" cy="169289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23" y="4435508"/>
            <a:ext cx="1855756" cy="18557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8399" y="4855557"/>
            <a:ext cx="3284749" cy="87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GB" sz="5160" kern="1200">
                <a:solidFill>
                  <a:srgbClr val="005F62"/>
                </a:solidFill>
                <a:latin typeface="+mn-lt"/>
                <a:ea typeface="+mn-ea"/>
                <a:cs typeface="+mn-cs"/>
              </a:rPr>
              <a:t>BUSINESS</a:t>
            </a:r>
            <a:endParaRPr lang="en-US" sz="6000">
              <a:solidFill>
                <a:srgbClr val="22ADB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5946" y="4535748"/>
            <a:ext cx="4154481" cy="151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GB" sz="4644" kern="1200" cap="all">
                <a:solidFill>
                  <a:srgbClr val="005F62"/>
                </a:solidFill>
                <a:latin typeface="+mn-lt"/>
                <a:ea typeface="+mj-ea"/>
                <a:cs typeface="+mj-cs"/>
              </a:rPr>
              <a:t>An income stream </a:t>
            </a:r>
            <a:endParaRPr lang="en-US" sz="1200">
              <a:solidFill>
                <a:srgbClr val="22ADB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4A675-2A91-3E7A-31C5-BACCFE08E934}"/>
              </a:ext>
            </a:extLst>
          </p:cNvPr>
          <p:cNvSpPr txBox="1"/>
          <p:nvPr/>
        </p:nvSpPr>
        <p:spPr>
          <a:xfrm>
            <a:off x="1393048" y="3136183"/>
            <a:ext cx="29594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BUSINESS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CA0D8-8141-FCA2-05DC-7F54A15F6060}"/>
              </a:ext>
            </a:extLst>
          </p:cNvPr>
          <p:cNvSpPr txBox="1"/>
          <p:nvPr/>
        </p:nvSpPr>
        <p:spPr>
          <a:xfrm>
            <a:off x="7595857" y="3038343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SALES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ales vs. business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880" y="643467"/>
            <a:ext cx="793223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40391"/>
            <a:ext cx="10021446" cy="29444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 business as an asset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672" y="4123688"/>
            <a:ext cx="9416898" cy="723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71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Let’s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04672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WHAT IS AN ASSET?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18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What is an asset?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An asset is </a:t>
            </a:r>
            <a:r>
              <a:rPr lang="en-US" sz="1800" b="1">
                <a:solidFill>
                  <a:schemeClr val="tx2"/>
                </a:solidFill>
              </a:rPr>
              <a:t>anything that has current or future economic value to a business</a:t>
            </a:r>
            <a:r>
              <a:rPr lang="en-US" sz="180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For businesses, assets include everything controlled and owned by the company that's currently valuable or could provide monetary benefit in the future. Examples include patents, machinery, and investments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aving money business finance cartoon in black and white Stock Vector Image 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9413" r="5674" b="14038"/>
          <a:stretch/>
        </p:blipFill>
        <p:spPr bwMode="auto">
          <a:xfrm>
            <a:off x="804671" y="3075006"/>
            <a:ext cx="4954693" cy="27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83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191" y="650756"/>
            <a:ext cx="9607661" cy="10563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YOUR BUSINESS……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Has assets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187" t="11354" r="14898" b="23948"/>
          <a:stretch/>
        </p:blipFill>
        <p:spPr>
          <a:xfrm>
            <a:off x="1374765" y="2821491"/>
            <a:ext cx="1712468" cy="171110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12361" y="1974613"/>
            <a:ext cx="4645152" cy="802237"/>
          </a:xfrm>
        </p:spPr>
        <p:txBody>
          <a:bodyPr>
            <a:normAutofit/>
          </a:bodyPr>
          <a:lstStyle/>
          <a:p>
            <a:r>
              <a:rPr lang="en-US" sz="3200" dirty="0"/>
              <a:t>As an asset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12361" y="2821491"/>
            <a:ext cx="5139861" cy="3277354"/>
          </a:xfrm>
        </p:spPr>
        <p:txBody>
          <a:bodyPr>
            <a:normAutofit fontScale="92500"/>
          </a:bodyPr>
          <a:lstStyle/>
          <a:p>
            <a:r>
              <a:rPr lang="en-US" sz="2300" dirty="0"/>
              <a:t>Brand Reputation</a:t>
            </a:r>
          </a:p>
          <a:p>
            <a:r>
              <a:rPr lang="en-US" sz="2300" dirty="0"/>
              <a:t>Intellectual Property – Patents, Copyrights, trademarks, trade secrets</a:t>
            </a:r>
          </a:p>
          <a:p>
            <a:r>
              <a:rPr lang="en-US" sz="2300" dirty="0"/>
              <a:t>Customer Data/Big Data</a:t>
            </a:r>
          </a:p>
          <a:p>
            <a:r>
              <a:rPr lang="en-US" sz="2300" dirty="0"/>
              <a:t>Systems – structure, processes, procedures</a:t>
            </a:r>
          </a:p>
          <a:p>
            <a:r>
              <a:rPr lang="en-US" sz="2300" dirty="0"/>
              <a:t>Long term Contracts/Agreements</a:t>
            </a:r>
          </a:p>
          <a:p>
            <a:r>
              <a:rPr lang="en-US" sz="2300" dirty="0"/>
              <a:t>Goodwill </a:t>
            </a:r>
          </a:p>
          <a:p>
            <a:r>
              <a:rPr lang="en-US" sz="2300" dirty="0"/>
              <a:t>Knowledge/Expertise (Documented)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753" r="4851" b="9175"/>
          <a:stretch/>
        </p:blipFill>
        <p:spPr>
          <a:xfrm>
            <a:off x="3694649" y="3074987"/>
            <a:ext cx="1467180" cy="1397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0979" b="19007"/>
          <a:stretch/>
        </p:blipFill>
        <p:spPr>
          <a:xfrm>
            <a:off x="1259221" y="4590365"/>
            <a:ext cx="2133600" cy="1493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497" y="4590365"/>
            <a:ext cx="2794846" cy="1397423"/>
          </a:xfrm>
          <a:prstGeom prst="rect">
            <a:avLst/>
          </a:prstGeom>
        </p:spPr>
      </p:pic>
      <p:pic>
        <p:nvPicPr>
          <p:cNvPr id="1032" name="Picture 8" descr="Right arrow - Free arrows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23" y="2019549"/>
            <a:ext cx="898597" cy="8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ght arrow - Free arrow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73" y="1982143"/>
            <a:ext cx="936004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7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BUSINESS AS AN ASSET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400"/>
              <a:t>For a business, there must be the ability to duplicate/replicate.</a:t>
            </a:r>
          </a:p>
          <a:p>
            <a:r>
              <a:rPr lang="en-GB" sz="2400"/>
              <a:t>Institutional Knowledge (Example of Parkers)</a:t>
            </a:r>
          </a:p>
          <a:p>
            <a:r>
              <a:rPr lang="en-GB" sz="2400"/>
              <a:t>Do not build a business around your or your employees’ skills. It is about what you can duplicate or replicate.</a:t>
            </a:r>
          </a:p>
          <a:p>
            <a:r>
              <a:rPr lang="en-GB" sz="2400"/>
              <a:t>Business owners tend not to be interested in this because they want to personally control every aspect of operations.</a:t>
            </a:r>
          </a:p>
          <a:p>
            <a:r>
              <a:rPr lang="en-GB" sz="2400"/>
              <a:t>Expertise should not reside with you. It must be designed into the operation.</a:t>
            </a:r>
          </a:p>
          <a:p>
            <a:r>
              <a:rPr lang="en-GB" sz="2400"/>
              <a:t>YOUR JOB is to develop a fully </a:t>
            </a:r>
            <a:r>
              <a:rPr lang="en-GB" sz="2400" b="1"/>
              <a:t>SCALABLE</a:t>
            </a:r>
            <a:r>
              <a:rPr lang="en-GB" sz="2400"/>
              <a:t> asset</a:t>
            </a:r>
          </a:p>
          <a:p>
            <a:r>
              <a:rPr lang="en-GB" sz="2400" b="1"/>
              <a:t>It’s not about the income</a:t>
            </a:r>
            <a:r>
              <a:rPr lang="en-GB" sz="2400"/>
              <a:t>; its about an ASSET that generates a repeatable income.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210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is a business an asset?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771" y="2160032"/>
            <a:ext cx="1842850" cy="2492145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>
          <a:xfrm>
            <a:off x="838200" y="2385472"/>
            <a:ext cx="4656587" cy="34570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generate profits</a:t>
            </a:r>
          </a:p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increase in value over time</a:t>
            </a:r>
          </a:p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produce a steady stream of income for its owners</a:t>
            </a:r>
          </a:p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a valuable source of collateral for loans and other financial investments.</a:t>
            </a:r>
            <a:endParaRPr lang="en-GB"/>
          </a:p>
        </p:txBody>
      </p:sp>
      <p:sp>
        <p:nvSpPr>
          <p:cNvPr id="4" name="Content Placeholder 3"/>
          <p:cNvSpPr>
            <a:spLocks/>
          </p:cNvSpPr>
          <p:nvPr/>
        </p:nvSpPr>
        <p:spPr>
          <a:xfrm>
            <a:off x="6697213" y="2228588"/>
            <a:ext cx="4656587" cy="34499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have </a:t>
            </a:r>
            <a:r>
              <a:rPr lang="en-GB" kern="1200">
                <a:solidFill>
                  <a:srgbClr val="005F62"/>
                </a:solidFill>
                <a:latin typeface="+mn-lt"/>
                <a:ea typeface="+mn-ea"/>
                <a:cs typeface="+mn-cs"/>
              </a:rPr>
              <a:t>intangible assets </a:t>
            </a: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its brand reputation, customer base and intellectual property  (Difficult to measure but can be critical in determining a business’ worth in the market place (market value).</a:t>
            </a:r>
          </a:p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provide financial benefits </a:t>
            </a:r>
          </a:p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potential for </a:t>
            </a:r>
            <a:r>
              <a:rPr lang="en-GB" kern="1200">
                <a:solidFill>
                  <a:srgbClr val="005F62"/>
                </a:solidFill>
                <a:latin typeface="+mn-lt"/>
                <a:ea typeface="+mn-ea"/>
                <a:cs typeface="+mn-cs"/>
              </a:rPr>
              <a:t>future growth </a:t>
            </a: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kern="1200">
                <a:solidFill>
                  <a:srgbClr val="005F62"/>
                </a:solidFill>
                <a:latin typeface="+mn-lt"/>
                <a:ea typeface="+mn-ea"/>
                <a:cs typeface="+mn-cs"/>
              </a:rPr>
              <a:t>value appreciation</a:t>
            </a: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9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Why is it important to think </a:t>
            </a:r>
            <a:r>
              <a:rPr lang="en-GB" sz="5400" b="1" u="sng"/>
              <a:t>asset</a:t>
            </a:r>
            <a:r>
              <a:rPr lang="en-GB" sz="5400"/>
              <a:t>?</a:t>
            </a:r>
            <a:endParaRPr lang="en-US" sz="540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1700"/>
              <a:t>Helps with Long term planning:</a:t>
            </a:r>
          </a:p>
          <a:p>
            <a:pPr lvl="1"/>
            <a:r>
              <a:rPr lang="en-GB" sz="1700"/>
              <a:t>Investing in growth opportunities</a:t>
            </a:r>
          </a:p>
          <a:p>
            <a:pPr lvl="1"/>
            <a:r>
              <a:rPr lang="en-GB" sz="1700"/>
              <a:t>Innovation – developing new products and services</a:t>
            </a:r>
          </a:p>
          <a:p>
            <a:pPr lvl="1"/>
            <a:r>
              <a:rPr lang="en-GB" sz="1700"/>
              <a:t>Building a strong brand reputation</a:t>
            </a:r>
          </a:p>
          <a:p>
            <a:r>
              <a:rPr lang="en-GB" sz="1700"/>
              <a:t>Helps you to prioritize profitability</a:t>
            </a:r>
          </a:p>
          <a:p>
            <a:pPr lvl="1"/>
            <a:r>
              <a:rPr lang="en-GB" sz="1700"/>
              <a:t>Looking for ways to minimize expenses and maximize revenue</a:t>
            </a:r>
          </a:p>
          <a:p>
            <a:pPr lvl="1"/>
            <a:r>
              <a:rPr lang="en-GB" sz="1700"/>
              <a:t>Ensures business is generating income and providing a return on investment</a:t>
            </a:r>
          </a:p>
          <a:p>
            <a:r>
              <a:rPr lang="en-GB" sz="1700"/>
              <a:t>Helps when you need to finance/sell the business</a:t>
            </a:r>
          </a:p>
          <a:p>
            <a:pPr lvl="1"/>
            <a:r>
              <a:rPr lang="en-GB" sz="1700"/>
              <a:t>More likely to keep financial records and build a strong financial history</a:t>
            </a:r>
          </a:p>
          <a:p>
            <a:pPr lvl="1"/>
            <a:r>
              <a:rPr lang="en-GB" sz="1700"/>
              <a:t>Makes it easier to get financial loans and sell business if you decide to exit</a:t>
            </a:r>
          </a:p>
          <a:p>
            <a:endParaRPr lang="en-GB" sz="1700"/>
          </a:p>
          <a:p>
            <a:pPr marL="457200" lvl="1" indent="0">
              <a:buNone/>
            </a:pPr>
            <a:endParaRPr lang="en-US" sz="17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44B754FD-D3E8-827B-6C4D-23FE2B9E0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865" r="10151" b="-7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House-keeping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Directions</a:t>
            </a:r>
          </a:p>
          <a:p>
            <a:r>
              <a:rPr lang="en-US" sz="1800">
                <a:solidFill>
                  <a:schemeClr val="tx2"/>
                </a:solidFill>
              </a:rPr>
              <a:t>Presentation Structure</a:t>
            </a:r>
          </a:p>
          <a:p>
            <a:r>
              <a:rPr lang="en-US" sz="1800">
                <a:solidFill>
                  <a:schemeClr val="tx2"/>
                </a:solidFill>
              </a:rPr>
              <a:t>Workbook and group activities</a:t>
            </a:r>
          </a:p>
          <a:p>
            <a:r>
              <a:rPr lang="en-US" sz="1800">
                <a:solidFill>
                  <a:schemeClr val="tx2"/>
                </a:solidFill>
              </a:rPr>
              <a:t>Establishing ground rules</a:t>
            </a:r>
          </a:p>
        </p:txBody>
      </p:sp>
    </p:spTree>
    <p:extLst>
      <p:ext uri="{BB962C8B-B14F-4D97-AF65-F5344CB8AC3E}">
        <p14:creationId xmlns:p14="http://schemas.microsoft.com/office/powerpoint/2010/main" val="377320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Why is it important to think </a:t>
            </a:r>
            <a:r>
              <a:rPr lang="en-GB" sz="3600" b="1" u="sng">
                <a:solidFill>
                  <a:schemeClr val="tx2"/>
                </a:solidFill>
              </a:rPr>
              <a:t>asset</a:t>
            </a:r>
            <a:r>
              <a:rPr lang="en-GB" sz="3600">
                <a:solidFill>
                  <a:schemeClr val="tx2"/>
                </a:solidFill>
              </a:rPr>
              <a:t>?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Encourages a mindset of innovation and growth: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Look for ways to improve the business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Expand into new markets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Develop new products/services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Stay competitive 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Adapt to changing market conditions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741303"/>
            <a:ext cx="4142232" cy="22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8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GB" dirty="0"/>
              <a:t>Benefits of treating the business as an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sz="2600"/>
              <a:t>Increased value – revenue, profitability, market share (more attractive to potential buyers or investors)</a:t>
            </a:r>
          </a:p>
          <a:p>
            <a:r>
              <a:rPr lang="en-GB" sz="2600"/>
              <a:t>Scalability: Business grows without sacrificing quality or efficiency</a:t>
            </a:r>
          </a:p>
          <a:p>
            <a:r>
              <a:rPr lang="en-GB" sz="2600"/>
              <a:t>Improved credibility: with customers. Suppliers, stakeholders</a:t>
            </a:r>
          </a:p>
          <a:p>
            <a:r>
              <a:rPr lang="en-GB" sz="2600"/>
              <a:t>Flexibility:</a:t>
            </a:r>
          </a:p>
          <a:p>
            <a:r>
              <a:rPr lang="en-GB" sz="2600"/>
              <a:t>Increased access to finance</a:t>
            </a:r>
            <a:endParaRPr lang="en-US" sz="2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68" y="1847506"/>
            <a:ext cx="3346290" cy="4303912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154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chemeClr val="tx2"/>
                </a:solidFill>
              </a:rPr>
              <a:t>Think ‘sellable’ from the get-go</a:t>
            </a:r>
            <a:br>
              <a:rPr lang="en-US" sz="3300">
                <a:solidFill>
                  <a:schemeClr val="tx2"/>
                </a:solidFill>
              </a:rPr>
            </a:b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Market Demand</a:t>
            </a:r>
          </a:p>
          <a:p>
            <a:r>
              <a:rPr lang="en-GB" sz="1800">
                <a:solidFill>
                  <a:schemeClr val="tx2"/>
                </a:solidFill>
              </a:rPr>
              <a:t>Profitability</a:t>
            </a:r>
          </a:p>
          <a:p>
            <a:r>
              <a:rPr lang="en-GB" sz="1800">
                <a:solidFill>
                  <a:schemeClr val="tx2"/>
                </a:solidFill>
              </a:rPr>
              <a:t>Brand awareness</a:t>
            </a:r>
          </a:p>
          <a:p>
            <a:r>
              <a:rPr lang="en-GB" sz="1800">
                <a:solidFill>
                  <a:schemeClr val="tx2"/>
                </a:solidFill>
              </a:rPr>
              <a:t>Policies and Procedures</a:t>
            </a:r>
          </a:p>
          <a:p>
            <a:r>
              <a:rPr lang="en-GB" sz="1800">
                <a:solidFill>
                  <a:schemeClr val="tx2"/>
                </a:solidFill>
              </a:rPr>
              <a:t>Team</a:t>
            </a:r>
          </a:p>
          <a:p>
            <a:r>
              <a:rPr lang="en-GB" sz="1800">
                <a:solidFill>
                  <a:schemeClr val="tx2"/>
                </a:solidFill>
              </a:rPr>
              <a:t>Intellectual Property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94" t="4654" r="1551" b="2376"/>
          <a:stretch/>
        </p:blipFill>
        <p:spPr>
          <a:xfrm>
            <a:off x="7708392" y="2429730"/>
            <a:ext cx="4142232" cy="2922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1771" y="4934138"/>
            <a:ext cx="70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6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MODELS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“To the man with a hammer, everything looks like a nail.”</a:t>
            </a:r>
          </a:p>
          <a:p>
            <a:endParaRPr lang="en-US" dirty="0"/>
          </a:p>
          <a:p>
            <a:r>
              <a:rPr lang="en-US" dirty="0"/>
              <a:t>Section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40" y="408153"/>
            <a:ext cx="2533839" cy="25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4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7" name="Rectangle 8397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67" y="837923"/>
            <a:ext cx="2314251" cy="2644859"/>
          </a:xfrm>
          <a:prstGeom prst="rect">
            <a:avLst/>
          </a:prstGeom>
        </p:spPr>
      </p:pic>
      <p:pic>
        <p:nvPicPr>
          <p:cNvPr id="83970" name="Picture 2" descr="mental models, 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3848392"/>
            <a:ext cx="5298894" cy="21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9" name="Right Triangle 8397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981" name="Rectangle 83980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en-US" sz="5400"/>
              <a:t>MENTAL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934" y="3180597"/>
            <a:ext cx="2488580" cy="2488580"/>
          </a:xfrm>
          <a:prstGeom prst="rect">
            <a:avLst/>
          </a:prstGeom>
        </p:spPr>
      </p:pic>
      <p:sp>
        <p:nvSpPr>
          <p:cNvPr id="83974" name="Content Placeholder 83973">
            <a:extLst>
              <a:ext uri="{FF2B5EF4-FFF2-40B4-BE49-F238E27FC236}">
                <a16:creationId xmlns:a16="http://schemas.microsoft.com/office/drawing/2014/main" id="{443D697F-3C58-DDFF-821F-1FF1B0F8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8"/>
            <a:ext cx="3684551" cy="1893762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26970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MENTAL MODELS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ritical thinking skills, Logic and critical thinking, Systems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22" y="1719786"/>
            <a:ext cx="6059871" cy="37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92634" y="5608478"/>
            <a:ext cx="2293809" cy="349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787" y="869379"/>
            <a:ext cx="849731" cy="8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MENTAL MODELS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/>
              <a:t>How we understand the world; How we simplify complexity</a:t>
            </a:r>
          </a:p>
          <a:p>
            <a:r>
              <a:rPr lang="en-US" sz="1800"/>
              <a:t>We cannot keep all of the details of the world in our brains, so we use models to </a:t>
            </a:r>
            <a:r>
              <a:rPr lang="en-US" sz="1800" b="1"/>
              <a:t>simplify the complex </a:t>
            </a:r>
            <a:r>
              <a:rPr lang="en-US" sz="1800"/>
              <a:t>into understandable and organizable chunks.  Examples are:</a:t>
            </a:r>
          </a:p>
          <a:p>
            <a:pPr marL="0" indent="0">
              <a:buNone/>
            </a:pPr>
            <a:endParaRPr lang="en-US" sz="1800"/>
          </a:p>
          <a:p>
            <a:pPr lvl="1"/>
            <a:r>
              <a:rPr lang="en-US" sz="1800"/>
              <a:t>Maslow’s hierarchy of needs</a:t>
            </a:r>
          </a:p>
          <a:p>
            <a:pPr lvl="1"/>
            <a:r>
              <a:rPr lang="en-US" sz="1800"/>
              <a:t>Common Knowledge</a:t>
            </a:r>
          </a:p>
          <a:p>
            <a:pPr lvl="1"/>
            <a:r>
              <a:rPr lang="en-US" sz="1800"/>
              <a:t>Stereotyping</a:t>
            </a:r>
          </a:p>
          <a:p>
            <a:endParaRPr lang="en-US" sz="1800"/>
          </a:p>
          <a:p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7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638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4 mental MODELS TO EXPLORE: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C12C37C9-87A5-FDCD-A578-23FB2C3E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</a:rPr>
              <a:t>Business as a Process </a:t>
            </a:r>
            <a:endParaRPr lang="en-US" sz="18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</a:rPr>
              <a:t> The Quadrant Approach </a:t>
            </a:r>
            <a:endParaRPr lang="en-US" sz="18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</a:rPr>
              <a:t>The Value Chain</a:t>
            </a:r>
            <a:endParaRPr lang="en-US" sz="18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</a:rPr>
              <a:t>The Business Model Canvas</a:t>
            </a:r>
            <a:endParaRPr lang="en-US" sz="180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8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(BUT) WHAT IS A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Roughly defined, a business is </a:t>
            </a:r>
            <a:r>
              <a:rPr lang="en-US" sz="1800" u="sng">
                <a:solidFill>
                  <a:schemeClr val="tx2"/>
                </a:solidFill>
              </a:rPr>
              <a:t>a repeatable process </a:t>
            </a:r>
            <a:r>
              <a:rPr lang="en-US" sz="1800">
                <a:solidFill>
                  <a:schemeClr val="tx2"/>
                </a:solidFill>
              </a:rPr>
              <a:t>that:</a:t>
            </a: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pPr lvl="1"/>
            <a:r>
              <a:rPr lang="en-US" sz="1800">
                <a:solidFill>
                  <a:schemeClr val="tx2"/>
                </a:solidFill>
              </a:rPr>
              <a:t>Creates and delivers something of value...that other people want or need...at a price they’re willing to pay....in a way that satisfies the customer’s needs and expectations....so that the business brings in sufficient profit to make it worthwhile for the owners to continue operation.</a:t>
            </a:r>
          </a:p>
          <a:p>
            <a:pPr lvl="1"/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hare With Person">
            <a:extLst>
              <a:ext uri="{FF2B5EF4-FFF2-40B4-BE49-F238E27FC236}">
                <a16:creationId xmlns:a16="http://schemas.microsoft.com/office/drawing/2014/main" id="{0C741F67-0C13-75D5-CBB6-3A863DC4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MENTAL MODEL #1 – 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 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 </a:t>
            </a:r>
            <a:r>
              <a:rPr lang="en-US" sz="3600" b="1" dirty="0">
                <a:solidFill>
                  <a:schemeClr val="tx2"/>
                </a:solidFill>
              </a:rPr>
              <a:t>BUSINESS AS A 5-PART </a:t>
            </a:r>
            <a:r>
              <a:rPr lang="en-US" sz="3600" b="1" u="sng" dirty="0">
                <a:solidFill>
                  <a:schemeClr val="tx2"/>
                </a:solidFill>
              </a:rPr>
              <a:t>PROCESS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“Business is not (and has never been) rocket science — it’s simply </a:t>
            </a:r>
            <a:r>
              <a:rPr lang="en-US" sz="2000" u="sng">
                <a:solidFill>
                  <a:schemeClr val="tx2"/>
                </a:solidFill>
              </a:rPr>
              <a:t>a process </a:t>
            </a:r>
            <a:r>
              <a:rPr lang="en-US" sz="2000">
                <a:solidFill>
                  <a:schemeClr val="tx2"/>
                </a:solidFill>
              </a:rPr>
              <a:t>of identifying a problem and finding a way to solve it in a way that benefits both parties.” 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– Josh K (Personal MBA)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249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Workbook: activity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04672" y="2032347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PRE-MODULE QUIZ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70721" y="1143040"/>
            <a:ext cx="5031847" cy="45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9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Most often a non-linear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53" y="953172"/>
            <a:ext cx="2629372" cy="35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955" y="4659169"/>
            <a:ext cx="2871905" cy="404363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57314"/>
              </p:ext>
            </p:extLst>
          </p:nvPr>
        </p:nvGraphicFramePr>
        <p:xfrm>
          <a:off x="804672" y="2421682"/>
          <a:ext cx="4553909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916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3BB62C-58B5-7C85-D817-E7240255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2" t="16884" r="-7" b="-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MENTAL MODEL #1 </a:t>
            </a:r>
            <a:r>
              <a:rPr lang="en-US" b="1"/>
              <a:t>BUSINESS AS A 5-PART </a:t>
            </a:r>
            <a:r>
              <a:rPr lang="en-US" b="1" u="sng"/>
              <a:t>PROCESS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0D14EF-B6AB-F9BC-8EEE-1463B7F20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77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619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tock exchange numbers">
            <a:extLst>
              <a:ext uri="{FF2B5EF4-FFF2-40B4-BE49-F238E27FC236}">
                <a16:creationId xmlns:a16="http://schemas.microsoft.com/office/drawing/2014/main" id="{BEF82626-6E16-A55E-7B1D-06469A34D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540" r="7960" b="97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MENTAL MODEL #1 – </a:t>
            </a:r>
            <a:r>
              <a:rPr lang="en-US" b="1"/>
              <a:t>BUSINESS AS A 5-PART </a:t>
            </a:r>
            <a:r>
              <a:rPr lang="en-US" b="1" u="sng"/>
              <a:t>PROCESS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A venture that doesn’t create value for others is a hobby.</a:t>
            </a:r>
          </a:p>
          <a:p>
            <a:r>
              <a:rPr lang="en-US"/>
              <a:t>A venture that doesn’t attract attention is a flop.</a:t>
            </a:r>
          </a:p>
          <a:p>
            <a:r>
              <a:rPr lang="en-US"/>
              <a:t>A venture that doesn’t sell the value it creates is a non-profit.</a:t>
            </a:r>
          </a:p>
          <a:p>
            <a:r>
              <a:rPr lang="en-US"/>
              <a:t>A venture that doesn’t deliver what it promises is a scam.</a:t>
            </a:r>
          </a:p>
          <a:p>
            <a:r>
              <a:rPr lang="en-US"/>
              <a:t>A venture that doesn’t bring in enough money to keep operating will inevitably close.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8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WORKBOOK :  EXERCISE 2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Think of your business in terms of a five part process. On page 3 of your workbook, answer the questions relating to this process. Complete all 5 elements of the process explaining what each looks like for you/your business  at this point. </a:t>
            </a:r>
          </a:p>
          <a:p>
            <a:pPr marL="0" indent="0">
              <a:buNone/>
            </a:pPr>
            <a:r>
              <a:rPr lang="en-US" sz="2200"/>
              <a:t>For example, re Value Creation: What is my existing method for finding out what people clients value? How do I create value?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Write the answers based on what obtains now, not based on what you would like it to be.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6657" r="610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model #2 </a:t>
            </a: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 the  360 (quadrant) approach</a:t>
            </a:r>
          </a:p>
        </p:txBody>
      </p:sp>
      <p:pic>
        <p:nvPicPr>
          <p:cNvPr id="5" name="Picture 2" descr="GrowthWheel for Educators — GrowthWhe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791" y="643466"/>
            <a:ext cx="558175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2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3100"/>
              <a:t>Understanding THE MANAGEMENT FRAMEWORK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18267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951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MODEL # 3 – value chain</a:t>
            </a:r>
          </a:p>
        </p:txBody>
      </p:sp>
      <p:pic>
        <p:nvPicPr>
          <p:cNvPr id="5122" name="Picture 2" descr="Value Chain Analysis EXPLAINED with EXAMPLES | B2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676060"/>
            <a:ext cx="6780700" cy="35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8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57" y="649674"/>
            <a:ext cx="4284420" cy="1687143"/>
          </a:xfrm>
        </p:spPr>
        <p:txBody>
          <a:bodyPr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    MENTAL MODEL # 3 – value chain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               (primary activities)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4275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9AC59A-3C58-D27D-65B5-4F996C2D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022" y="849338"/>
            <a:ext cx="4293299" cy="148748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r="-2" b="14841"/>
          <a:stretch/>
        </p:blipFill>
        <p:spPr>
          <a:xfrm>
            <a:off x="1155556" y="2631774"/>
            <a:ext cx="9889765" cy="357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903694"/>
            <a:ext cx="9861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79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MENTAL MODEL # 3 – THE VALUE CHAIN</a:t>
            </a:r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256635" y="1825625"/>
            <a:ext cx="9678730" cy="4005042"/>
          </a:xfrm>
          <a:prstGeom prst="rect">
            <a:avLst/>
          </a:prstGeom>
        </p:spPr>
        <p:txBody>
          <a:bodyPr/>
          <a:lstStyle/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value chain is </a:t>
            </a:r>
            <a:r>
              <a:rPr lang="en-US" sz="165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series of consecutive steps that go into the creation of a finished product, from its initial design to its arrival at a customer's door</a:t>
            </a: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16" y="2772028"/>
            <a:ext cx="5097208" cy="3404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2560" y="3266401"/>
            <a:ext cx="2401118" cy="1104802"/>
          </a:xfrm>
          <a:prstGeom prst="rect">
            <a:avLst/>
          </a:prstGeom>
          <a:solidFill>
            <a:srgbClr val="1DB9B2"/>
          </a:solidFill>
        </p:spPr>
        <p:txBody>
          <a:bodyPr wrap="square">
            <a:spAutoFit/>
          </a:bodyPr>
          <a:lstStyle/>
          <a:p>
            <a:pPr marL="262890" indent="-26289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6" kern="1200">
                <a:solidFill>
                  <a:srgbClr val="111111"/>
                </a:solidFill>
                <a:latin typeface="SourceSansPro"/>
                <a:ea typeface="+mn-ea"/>
                <a:cs typeface="+mn-cs"/>
              </a:rPr>
              <a:t>The chain identifies each step in the process at which value is added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Mental model # 4 – the business model</a:t>
            </a:r>
          </a:p>
        </p:txBody>
      </p:sp>
      <p:sp>
        <p:nvSpPr>
          <p:cNvPr id="1229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s your business model dying? How do you know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18" y="2771078"/>
            <a:ext cx="4462368" cy="24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84213" y="3121158"/>
            <a:ext cx="153851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7180">
              <a:spcAft>
                <a:spcPts val="600"/>
              </a:spcAft>
            </a:pPr>
            <a:r>
              <a:rPr lang="en-US" sz="1170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Essential Building Blocks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6468" y="4015088"/>
            <a:ext cx="123931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7180">
              <a:spcAft>
                <a:spcPts val="600"/>
              </a:spcAft>
            </a:pPr>
            <a:r>
              <a:rPr lang="en-US" sz="1170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 Business’ Key Drivers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r="2701" b="9767"/>
          <a:stretch/>
        </p:blipFill>
        <p:spPr>
          <a:xfrm>
            <a:off x="10496932" y="1558686"/>
            <a:ext cx="1051598" cy="10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What we will cover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chemeClr val="tx2"/>
                </a:solidFill>
              </a:rPr>
              <a:t>Popular Misconceptions about business</a:t>
            </a:r>
          </a:p>
          <a:p>
            <a:endParaRPr lang="en-US" sz="1500">
              <a:solidFill>
                <a:schemeClr val="tx2"/>
              </a:solidFill>
            </a:endParaRPr>
          </a:p>
          <a:p>
            <a:r>
              <a:rPr lang="en-US" sz="1500">
                <a:solidFill>
                  <a:schemeClr val="tx2"/>
                </a:solidFill>
              </a:rPr>
              <a:t>Your business as an asset</a:t>
            </a:r>
          </a:p>
          <a:p>
            <a:pPr marL="0" indent="0">
              <a:buNone/>
            </a:pPr>
            <a:endParaRPr lang="en-US" sz="1500">
              <a:solidFill>
                <a:schemeClr val="tx2"/>
              </a:solidFill>
            </a:endParaRPr>
          </a:p>
          <a:p>
            <a:r>
              <a:rPr lang="en-US" sz="1500">
                <a:solidFill>
                  <a:schemeClr val="tx2"/>
                </a:solidFill>
              </a:rPr>
              <a:t>Using Mental Models (for understanding how your business works)</a:t>
            </a:r>
          </a:p>
          <a:p>
            <a:endParaRPr lang="en-US" sz="1500">
              <a:solidFill>
                <a:schemeClr val="tx2"/>
              </a:solidFill>
            </a:endParaRPr>
          </a:p>
          <a:p>
            <a:r>
              <a:rPr lang="en-US" sz="1500">
                <a:solidFill>
                  <a:schemeClr val="tx2"/>
                </a:solidFill>
              </a:rPr>
              <a:t>The anatomy of Business growth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8036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693408" y="1911095"/>
          <a:ext cx="3950208" cy="402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Management Framework</a:t>
            </a:r>
          </a:p>
        </p:txBody>
      </p:sp>
      <p:pic>
        <p:nvPicPr>
          <p:cNvPr id="1026" name="Picture 2" descr="Business Model Canvas: A Perfect Tool for Our Time - Strategic Insighs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" y="2468578"/>
            <a:ext cx="5181600" cy="30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47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Examples of Other mental models</a:t>
            </a:r>
          </a:p>
        </p:txBody>
      </p:sp>
      <p:sp>
        <p:nvSpPr>
          <p:cNvPr id="615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McKinsey 7S Framework - Strategy Skills From MindTools.c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5"/>
          <a:stretch/>
        </p:blipFill>
        <p:spPr bwMode="auto">
          <a:xfrm>
            <a:off x="861425" y="1899517"/>
            <a:ext cx="5765141" cy="39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42" y="3062308"/>
            <a:ext cx="3758184" cy="2113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05" y="5821931"/>
            <a:ext cx="3758184" cy="6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93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think like an entrepreneur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4. Honing the entrepreneurial Mindset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1727132"/>
            <a:ext cx="6408836" cy="32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95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business owner’s (TOO) many HATS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3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latin typeface="+mn-lt"/>
                <a:cs typeface="Times New Roman" panose="02020603050405020304" pitchFamily="18" charset="0"/>
              </a:rPr>
              <a:t>Your BUSINESS </a:t>
            </a:r>
            <a:r>
              <a:rPr lang="en-US" sz="5200" u="sng">
                <a:latin typeface="+mn-lt"/>
                <a:cs typeface="Times New Roman" panose="02020603050405020304" pitchFamily="18" charset="0"/>
              </a:rPr>
              <a:t>MUST</a:t>
            </a:r>
            <a:r>
              <a:rPr lang="en-US" sz="5200">
                <a:latin typeface="+mn-lt"/>
                <a:cs typeface="Times New Roman" panose="02020603050405020304" pitchFamily="18" charset="0"/>
              </a:rPr>
              <a:t> evolve…..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95620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895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THINK LIKE A BOSS!!!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3" name="Content Placeholder 18">
            <a:extLst>
              <a:ext uri="{FF2B5EF4-FFF2-40B4-BE49-F238E27FC236}">
                <a16:creationId xmlns:a16="http://schemas.microsoft.com/office/drawing/2014/main" id="{EDA9BE57-028C-F91A-8C6A-554EA726801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37478" y="2030456"/>
          <a:ext cx="4645152" cy="396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331" y="2017343"/>
            <a:ext cx="5184474" cy="3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WORKING </a:t>
            </a:r>
            <a:r>
              <a:rPr lang="en-US" sz="4000" b="1" u="sng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</a:t>
            </a: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YOUR BUSINESS </a:t>
            </a:r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/>
          </p:cNvSpPr>
          <p:nvPr/>
        </p:nvSpPr>
        <p:spPr>
          <a:xfrm>
            <a:off x="2156952" y="2560320"/>
            <a:ext cx="5660571" cy="3566160"/>
          </a:xfrm>
          <a:prstGeom prst="rect">
            <a:avLst/>
          </a:prstGeom>
        </p:spPr>
        <p:txBody>
          <a:bodyPr/>
          <a:lstStyle/>
          <a:p>
            <a:pPr marL="84582" defTabSz="676656">
              <a:spcAft>
                <a:spcPts val="600"/>
              </a:spcAft>
            </a:pPr>
            <a:r>
              <a:rPr lang="en-US" sz="17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 that your role in the business changes over time. You may START here:</a:t>
            </a:r>
          </a:p>
          <a:p>
            <a:pPr defTabSz="676656">
              <a:spcAft>
                <a:spcPts val="600"/>
              </a:spcAft>
            </a:pPr>
            <a:endParaRPr lang="en-US" sz="133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 up supplier relationships</a:t>
            </a:r>
          </a:p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and fulfilling customer orders</a:t>
            </a:r>
          </a:p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Answering the phone</a:t>
            </a:r>
          </a:p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Chasing receivables</a:t>
            </a:r>
          </a:p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Dealing with customer complaints</a:t>
            </a:r>
          </a:p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Cleaning the floors at close of day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1026" name="Picture 2" descr="http://www.how-to-draw-funny-cartoons.com/image-files/cartoon-cowboy-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23" y="2993450"/>
            <a:ext cx="1528354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5504" y="4416860"/>
            <a:ext cx="1925592" cy="411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US" sz="2072" b="1" kern="1200">
                <a:solidFill>
                  <a:srgbClr val="B3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OPERATIONAL!!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3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THINK LIKE A BOSS - WORK </a:t>
            </a:r>
            <a:r>
              <a:rPr lang="en-US" sz="3600" u="sng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ON</a:t>
            </a:r>
            <a:r>
              <a:rPr lang="en-US" sz="36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THE BUSINESS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Understand that your role </a:t>
            </a:r>
            <a:r>
              <a:rPr lang="en-US" sz="1800" b="1" u="sng">
                <a:solidFill>
                  <a:schemeClr val="tx2"/>
                </a:solidFill>
              </a:rPr>
              <a:t>must</a:t>
            </a:r>
            <a:r>
              <a:rPr lang="en-US" sz="1800">
                <a:solidFill>
                  <a:schemeClr val="tx2"/>
                </a:solidFill>
              </a:rPr>
              <a:t> evolve if your business is going to grow:</a:t>
            </a:r>
          </a:p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What is your vision for the business?</a:t>
            </a:r>
          </a:p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What’s your plan to get it there?</a:t>
            </a:r>
          </a:p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Who are your key partners?</a:t>
            </a:r>
          </a:p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What key activities should you be undertaking?</a:t>
            </a:r>
          </a:p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What are your major revenue drivers?</a:t>
            </a:r>
          </a:p>
          <a:p>
            <a:pPr marL="114300" indent="0">
              <a:buNone/>
            </a:pPr>
            <a:r>
              <a:rPr lang="en-US" sz="1800">
                <a:solidFill>
                  <a:schemeClr val="tx2"/>
                </a:solidFill>
              </a:rPr>
              <a:t>What are your cost drivers?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83C9292B-DB60-AE21-E578-04A3A85B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br>
              <a:rPr lang="en-US" sz="3600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Think like a boss!!!</a:t>
            </a: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BBE2DB8A-167C-9C3F-B20A-5A34219FC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Know your numbers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How much does it cost you to get new customers?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What is the size of your customer base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How many of your customers are you retaining, how many are you losing?</a:t>
            </a:r>
          </a:p>
          <a:p>
            <a:r>
              <a:rPr lang="en-US" sz="1800">
                <a:solidFill>
                  <a:schemeClr val="tx2"/>
                </a:solidFill>
              </a:rPr>
              <a:t>What is your next growth move?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3369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DEFINITION - Mind-set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One mindset to rule them all. A Fixed vs Growth Mindset | by Matias  Honorato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06" y="2591676"/>
            <a:ext cx="3470074" cy="3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5144" y="2826357"/>
            <a:ext cx="3697664" cy="37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Aft>
                <a:spcPts val="600"/>
              </a:spcAft>
            </a:pPr>
            <a:r>
              <a:rPr lang="en-US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“ Mental attitude or inclination”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6320" y="3744755"/>
            <a:ext cx="6132113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GB" sz="3200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Entrepreneurial Mind-set:</a:t>
            </a:r>
          </a:p>
          <a:p>
            <a:pPr lvl="1" defTabSz="457200">
              <a:spcAft>
                <a:spcPts val="600"/>
              </a:spcAft>
            </a:pPr>
            <a:endParaRPr lang="en-US" sz="1400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1" defTabSz="457200">
              <a:spcAft>
                <a:spcPts val="600"/>
              </a:spcAft>
            </a:pPr>
            <a:r>
              <a:rPr lang="en-US" sz="1400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800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Entrepreneurial mindset: The inclination to discover, evaluate and exploit opportunities</a:t>
            </a:r>
            <a:r>
              <a:rPr lang="en-US" sz="1400" kern="12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”</a:t>
            </a:r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5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At the close of the session we will be able to: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11BFC5-F23A-D8C7-08A2-3507FE837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12598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479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en-US" sz="4600"/>
            </a:br>
            <a:r>
              <a:rPr lang="en-US" sz="4600"/>
              <a:t>1. self efficacy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belief we have in our own abilities, especially in our ability to achieve our goals and complete tasks successfully.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      “Believe you can and you are half way there.”</a:t>
            </a:r>
            <a:endParaRPr lang="en-US" sz="2200">
              <a:ea typeface="Calibri"/>
              <a:cs typeface="Calibri"/>
            </a:endParaRPr>
          </a:p>
          <a:p>
            <a:pPr marL="914400" lvl="2" indent="0">
              <a:buNone/>
            </a:pPr>
            <a:r>
              <a:rPr lang="en-US" sz="2200" dirty="0"/>
              <a:t>					- - Theodore Roosevelt (26</a:t>
            </a:r>
            <a:r>
              <a:rPr lang="en-US" sz="2200" baseline="30000" dirty="0"/>
              <a:t>th</a:t>
            </a:r>
            <a:r>
              <a:rPr lang="en-US" sz="2200" dirty="0"/>
              <a:t> US President)</a:t>
            </a: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10" name="Picture 9" descr="Hand drawn lettering of a phrase yes i can. Inspirational and Motivational  Quotes. Hand Brush Lettering And Typography Design Art Your Designs  T-shirts, For Posters, Invitations, Cards.:: tasmeemME.co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203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808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 efficacy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“People's beliefs about their abilities have a profound effect on those abilities. ..People who have a sense of self-efficacy bounce back from failure; they approach things in terms of how to handle them rather than worrying about what can go wrong.”</a:t>
            </a:r>
          </a:p>
        </p:txBody>
      </p:sp>
      <p:pic>
        <p:nvPicPr>
          <p:cNvPr id="1028" name="Picture 4" descr="What is Self-Efficacy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4870" y="640080"/>
            <a:ext cx="472257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28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CAN-DO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2000"/>
              <a:t>They believe in a yet-to-be-made future that can substantially be shaped by human action.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The Key is </a:t>
            </a:r>
            <a:r>
              <a:rPr lang="en-US" sz="2000" b="1" u="sng"/>
              <a:t>The Mind.</a:t>
            </a:r>
            <a:r>
              <a:rPr lang="en-US" sz="2000"/>
              <a:t> Success in entrepreneurship is not about being the smartest. It starts with a belief by the entrepreneur that he/she is </a:t>
            </a:r>
            <a:r>
              <a:rPr lang="en-US" sz="2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</a:t>
            </a:r>
            <a:r>
              <a:rPr lang="en-US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477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br>
              <a:rPr lang="en-US" sz="5400"/>
            </a:br>
            <a:r>
              <a:rPr lang="en-US" sz="5400"/>
              <a:t>2. locus of control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What exactly is 'locus of control'? | Hub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11" y="2667386"/>
            <a:ext cx="3911343" cy="225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6392" y="2483650"/>
            <a:ext cx="2142138" cy="136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237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“If it’s going to be it’s up to me”</a:t>
            </a:r>
            <a:r>
              <a:rPr lang="en-US" sz="3520" b="1" kern="1200">
                <a:solidFill>
                  <a:srgbClr val="555555"/>
                </a:solidFill>
                <a:latin typeface="Times Bold Italic" pitchFamily="18" charset="0"/>
                <a:ea typeface="+mn-ea"/>
                <a:cs typeface="+mn-cs"/>
              </a:rPr>
              <a:t>”</a:t>
            </a:r>
            <a:endParaRPr lang="en-US" sz="5333" b="1">
              <a:solidFill>
                <a:schemeClr val="bg1"/>
              </a:solidFill>
              <a:latin typeface="Times Bold Italic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018" y="1898812"/>
            <a:ext cx="4898067" cy="45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11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degree to which people believe that they, </a:t>
            </a:r>
            <a:r>
              <a:rPr lang="en-US" sz="1188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as opposed to external forces</a:t>
            </a:r>
            <a:r>
              <a:rPr lang="en-US" sz="11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have control over the outcome of events in their lives.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85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 2. LOCUS OF CONTROL</a:t>
            </a:r>
          </a:p>
        </p:txBody>
      </p:sp>
      <p:sp>
        <p:nvSpPr>
          <p:cNvPr id="410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ur Locus of Control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48652"/>
            <a:ext cx="6894576" cy="38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B6CC0F9D-82E1-D2AF-2B51-A4C8E557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07884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Growth mindset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owth Mindset Template – Human Resources Software Online Tool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4718" r="5174" b="5261"/>
          <a:stretch/>
        </p:blipFill>
        <p:spPr bwMode="auto">
          <a:xfrm>
            <a:off x="4654296" y="1659348"/>
            <a:ext cx="7214616" cy="35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32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THINK </a:t>
            </a:r>
            <a:r>
              <a:rPr lang="en-US" sz="5400" b="1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VALUE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4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 minimum viable product, MVP is a product with enough features to attract early adopters.</a:t>
            </a:r>
          </a:p>
          <a:p>
            <a:r>
              <a:rPr lang="en-US" sz="2000"/>
              <a:t>Allows you to collect validated learning</a:t>
            </a:r>
          </a:p>
          <a:p>
            <a:r>
              <a:rPr lang="en-US" sz="2000"/>
              <a:t>MVP is important because:</a:t>
            </a:r>
          </a:p>
          <a:p>
            <a:pPr lvl="1"/>
            <a:r>
              <a:rPr lang="en-US" sz="2000"/>
              <a:t>Want to release a product as early as possible</a:t>
            </a:r>
          </a:p>
          <a:p>
            <a:pPr lvl="1"/>
            <a:r>
              <a:rPr lang="en-US" sz="2000"/>
              <a:t>Test an idea with real users</a:t>
            </a:r>
          </a:p>
          <a:p>
            <a:pPr lvl="1"/>
            <a:r>
              <a:rPr lang="en-US" sz="2000"/>
              <a:t>Learn what resonates with the market</a:t>
            </a:r>
          </a:p>
          <a:p>
            <a:endParaRPr lang="en-US" sz="2000"/>
          </a:p>
        </p:txBody>
      </p:sp>
      <p:pic>
        <p:nvPicPr>
          <p:cNvPr id="18434" name="Picture 2" descr="The Structure of Business Models: An Update - The Value Engine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2841"/>
          <a:stretch/>
        </p:blipFill>
        <p:spPr bwMode="auto">
          <a:xfrm>
            <a:off x="6313628" y="640080"/>
            <a:ext cx="502980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79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839539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b="1" kern="1200" dirty="0">
                <a:latin typeface="+mj-lt"/>
                <a:ea typeface="+mj-ea"/>
                <a:cs typeface="+mj-cs"/>
              </a:rPr>
              <a:t>HOW TO THINK LIKE AN ENTREPRENEUR</a:t>
            </a:r>
            <a:r>
              <a:rPr lang="en-US" sz="4100" b="1" dirty="0"/>
              <a:t>:</a:t>
            </a:r>
            <a:br>
              <a:rPr lang="en-US" sz="4100" b="1" dirty="0">
                <a:ea typeface="Calibri Light"/>
                <a:cs typeface="Calibri Light"/>
              </a:rPr>
            </a:br>
            <a:br>
              <a:rPr lang="en-US" sz="4100" b="1" dirty="0"/>
            </a:br>
            <a:br>
              <a:rPr lang="en-US" sz="4100" b="1" dirty="0"/>
            </a:br>
            <a:r>
              <a:rPr lang="en-US" sz="4100" b="1" dirty="0"/>
              <a:t> 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-</a:t>
            </a:r>
            <a:r>
              <a:rPr lang="en-US" sz="4100" b="1" dirty="0"/>
              <a:t> 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 HEALTHY RISK-APPETITE</a:t>
            </a:r>
          </a:p>
        </p:txBody>
      </p:sp>
      <p:sp>
        <p:nvSpPr>
          <p:cNvPr id="112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Appetite for r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63913"/>
            <a:ext cx="7214616" cy="53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26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THINK </a:t>
            </a:r>
            <a:r>
              <a:rPr lang="en-US" sz="4800" b="1" u="sng"/>
              <a:t>PROBLEM SOLVER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5541263" y="457200"/>
            <a:ext cx="600760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200"/>
              <a:t>Inherent in every problem is an opportunity for creating value.</a:t>
            </a:r>
          </a:p>
          <a:p>
            <a:endParaRPr lang="en-US" sz="2200"/>
          </a:p>
        </p:txBody>
      </p:sp>
      <p:pic>
        <p:nvPicPr>
          <p:cNvPr id="10" name="Picture 2" descr="Image result for man with microscope carto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179" y="2569464"/>
            <a:ext cx="3216441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74" y="2569464"/>
            <a:ext cx="5056956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541007"/>
            <a:ext cx="3401568" cy="37759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Think </a:t>
            </a:r>
            <a:r>
              <a:rPr lang="en-US" sz="4000" u="sng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r>
              <a:rPr lang="en-US" sz="40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br>
              <a:rPr lang="en-US" sz="40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0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What’s on your Dashboard?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/>
          </p:cNvSpPr>
          <p:nvPr/>
        </p:nvSpPr>
        <p:spPr>
          <a:xfrm>
            <a:off x="5641614" y="2595679"/>
            <a:ext cx="2651384" cy="42353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defTabSz="466344">
              <a:spcAft>
                <a:spcPts val="600"/>
              </a:spcAft>
            </a:pPr>
            <a:r>
              <a:rPr lang="en-US" sz="1600" b="1" u="sng" kern="1200" dirty="0">
                <a:latin typeface="+mn-lt"/>
                <a:ea typeface="+mn-ea"/>
                <a:cs typeface="+mn-cs"/>
              </a:rPr>
              <a:t>Non-financial</a:t>
            </a:r>
            <a:endParaRPr lang="en-US" sz="1600" b="1" u="sng" dirty="0"/>
          </a:p>
        </p:txBody>
      </p:sp>
      <p:sp>
        <p:nvSpPr>
          <p:cNvPr id="7" name="Content Placeholder 6"/>
          <p:cNvSpPr>
            <a:spLocks/>
          </p:cNvSpPr>
          <p:nvPr/>
        </p:nvSpPr>
        <p:spPr>
          <a:xfrm>
            <a:off x="5641614" y="3019215"/>
            <a:ext cx="2651384" cy="189407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66344"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Feedback</a:t>
            </a:r>
          </a:p>
          <a:p>
            <a:pPr defTabSz="466344"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Retention rate</a:t>
            </a:r>
          </a:p>
          <a:p>
            <a:pPr defTabSz="466344"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Referrals</a:t>
            </a:r>
          </a:p>
          <a:p>
            <a:pPr defTabSz="466344"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satisfaction</a:t>
            </a:r>
          </a:p>
          <a:p>
            <a:pPr defTabSz="466344"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Inventory Turnover Ratio</a:t>
            </a:r>
          </a:p>
          <a:p>
            <a:pPr defTabSz="466344"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Promoter Score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1" name="Text Placeholder 10"/>
          <p:cNvSpPr>
            <a:spLocks/>
          </p:cNvSpPr>
          <p:nvPr/>
        </p:nvSpPr>
        <p:spPr>
          <a:xfrm>
            <a:off x="7949312" y="2769476"/>
            <a:ext cx="2387861" cy="41239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defTabSz="466344">
              <a:spcAft>
                <a:spcPts val="600"/>
              </a:spcAft>
            </a:pPr>
            <a:r>
              <a:rPr lang="en-US" b="1" u="sng" dirty="0"/>
              <a:t>Financial</a:t>
            </a:r>
          </a:p>
        </p:txBody>
      </p:sp>
      <p:sp useBgFill="1">
        <p:nvSpPr>
          <p:cNvPr id="9" name="Content Placeholder 8"/>
          <p:cNvSpPr>
            <a:spLocks/>
          </p:cNvSpPr>
          <p:nvPr/>
        </p:nvSpPr>
        <p:spPr>
          <a:xfrm>
            <a:off x="7985077" y="3186941"/>
            <a:ext cx="2387861" cy="135575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66344">
              <a:lnSpc>
                <a:spcPct val="90000"/>
              </a:lnSpc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of Funds</a:t>
            </a:r>
          </a:p>
          <a:p>
            <a:pPr defTabSz="466344">
              <a:lnSpc>
                <a:spcPct val="90000"/>
              </a:lnSpc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Gross Profit</a:t>
            </a:r>
          </a:p>
          <a:p>
            <a:pPr defTabSz="466344">
              <a:lnSpc>
                <a:spcPct val="90000"/>
              </a:lnSpc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Breakeven</a:t>
            </a:r>
          </a:p>
          <a:p>
            <a:pPr defTabSz="466344">
              <a:lnSpc>
                <a:spcPct val="90000"/>
              </a:lnSpc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and revenue run rate</a:t>
            </a:r>
          </a:p>
          <a:p>
            <a:pPr defTabSz="466344">
              <a:lnSpc>
                <a:spcPct val="90000"/>
              </a:lnSpc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Cash burn</a:t>
            </a:r>
          </a:p>
          <a:p>
            <a:pPr defTabSz="466344">
              <a:lnSpc>
                <a:spcPct val="90000"/>
              </a:lnSpc>
              <a:spcAft>
                <a:spcPts val="600"/>
              </a:spcAft>
            </a:pPr>
            <a:r>
              <a:rPr lang="en-US" sz="9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Capital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008" y="1945829"/>
            <a:ext cx="2209691" cy="11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3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This week’s book recommendation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383" y="2281473"/>
            <a:ext cx="2480650" cy="92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61021" y="1976737"/>
            <a:ext cx="2315010" cy="41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4984">
              <a:spcAft>
                <a:spcPts val="600"/>
              </a:spcAft>
            </a:pPr>
            <a:r>
              <a:rPr lang="en-US" sz="19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Kindle - $14.99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39213" y="3479293"/>
            <a:ext cx="2315010" cy="41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4984">
              <a:spcAft>
                <a:spcPts val="600"/>
              </a:spcAft>
            </a:pPr>
            <a:r>
              <a:rPr lang="en-US" sz="19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Audiobook - $20.79</a:t>
            </a:r>
            <a:endParaRPr lang="en-US"/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419391"/>
            <a:ext cx="2684532" cy="41198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61021" y="2614458"/>
            <a:ext cx="3162171" cy="41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4984">
              <a:spcAft>
                <a:spcPts val="600"/>
              </a:spcAft>
            </a:pPr>
            <a:r>
              <a:rPr lang="en-US" sz="19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Hardcover - $9.35 (Used)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39213" y="4278968"/>
            <a:ext cx="3053129" cy="41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4984">
              <a:spcAft>
                <a:spcPts val="600"/>
              </a:spcAft>
            </a:pPr>
            <a:r>
              <a:rPr lang="en-US" sz="19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pdfdrive.com - FREE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2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1" name="Rectangle 4199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38200" y="451381"/>
            <a:ext cx="10512552" cy="4066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Entrepreneurial Thinking</a:t>
            </a:r>
            <a:r>
              <a:rPr lang="en-US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Imagine the end, 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Create the means</a:t>
            </a:r>
          </a:p>
        </p:txBody>
      </p:sp>
      <p:sp>
        <p:nvSpPr>
          <p:cNvPr id="4199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60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anatomy of A business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the process of business growth</a:t>
            </a:r>
          </a:p>
          <a:p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5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700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br>
              <a:rPr lang="en-US" sz="5400" dirty="0"/>
            </a:br>
            <a:r>
              <a:rPr lang="en-US" sz="4900" dirty="0"/>
              <a:t>Think of your business as a body with various parts</a:t>
            </a:r>
            <a:endParaRPr lang="en-US" sz="4900">
              <a:ea typeface="Calibri Light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/>
              <a:t>Skeleton: Organizational structure, systems, processes – The foundation. That which you build on</a:t>
            </a:r>
            <a:endParaRPr lang="en-US" sz="1400"/>
          </a:p>
          <a:p>
            <a:endParaRPr lang="en-GB" sz="1400">
              <a:ea typeface="Calibri"/>
              <a:cs typeface="Calibri"/>
            </a:endParaRPr>
          </a:p>
          <a:p>
            <a:r>
              <a:rPr lang="en-GB" sz="1400"/>
              <a:t>Muscles: Resources and Employees – Responsible for carrying out the daily operations.</a:t>
            </a:r>
            <a:endParaRPr lang="en-US" sz="1400"/>
          </a:p>
          <a:p>
            <a:endParaRPr lang="en-US" sz="1400"/>
          </a:p>
          <a:p>
            <a:r>
              <a:rPr lang="en-GB" sz="1400"/>
              <a:t>Organs: Departments and teams </a:t>
            </a:r>
            <a:endParaRPr lang="en-US" sz="1400"/>
          </a:p>
          <a:p>
            <a:endParaRPr lang="en-US" sz="1400"/>
          </a:p>
          <a:p>
            <a:r>
              <a:rPr lang="en-GB" sz="1400"/>
              <a:t>Bloodstream: Cash flow and resources </a:t>
            </a:r>
            <a:endParaRPr lang="en-US" sz="1400"/>
          </a:p>
          <a:p>
            <a:endParaRPr lang="en-US" sz="1400"/>
          </a:p>
          <a:p>
            <a:r>
              <a:rPr lang="en-GB" sz="1400"/>
              <a:t>Nervous system: Communication channels</a:t>
            </a:r>
            <a:endParaRPr lang="en-US" sz="1400"/>
          </a:p>
          <a:p>
            <a:endParaRPr lang="en-US" sz="1400"/>
          </a:p>
        </p:txBody>
      </p:sp>
      <p:pic>
        <p:nvPicPr>
          <p:cNvPr id="5" name="Picture 4" descr="Metallic spheres connected in mesh">
            <a:extLst>
              <a:ext uri="{FF2B5EF4-FFF2-40B4-BE49-F238E27FC236}">
                <a16:creationId xmlns:a16="http://schemas.microsoft.com/office/drawing/2014/main" id="{A04F82EF-AD7C-B727-218F-61F52DE7A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8" r="16007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3540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f.hubspotusercontent00.net/hubfs/6378157/Marketing%20Files%20-%20Images%20+%20Docs/Downloadables/Anatomy%20of%20New%20Business%20Growth.jpg?__hstc=207969741.cfc11011cd03f21e53a34efc3a09f97d.1658174537922.1658174537922.1658174537922.1&amp;__hssc=207969741.1.1658174537922&amp;__hsfp=470798751&amp;submissionGuid=120b27f9-31d9-4541-babc-9f32493f2a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66" y="1286934"/>
            <a:ext cx="6065183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3893" y="2957848"/>
            <a:ext cx="3867456" cy="6159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76072">
              <a:spcAft>
                <a:spcPts val="600"/>
              </a:spcAft>
            </a:pPr>
            <a:r>
              <a:rPr lang="en-US" sz="113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{"a":5,"d":"B","h":"www.canva.com","c":"DAFfwpYnR-o","i":"gRhlpd0a4FEw2GoI8CzldQ","b":1681180831650,"A?":"A","A":{"C":"#</a:t>
            </a:r>
            <a:r>
              <a:rPr lang="en-US" sz="113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ffffff</a:t>
            </a:r>
            <a:r>
              <a:rPr lang="en-US" sz="113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"},"B":1920,"C":1080}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1A883-DCF0-AF34-CA95-E87C07CDE248}"/>
              </a:ext>
            </a:extLst>
          </p:cNvPr>
          <p:cNvSpPr txBox="1"/>
          <p:nvPr/>
        </p:nvSpPr>
        <p:spPr>
          <a:xfrm>
            <a:off x="9359641" y="5201231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Credit: Itilite.com</a:t>
            </a:r>
          </a:p>
        </p:txBody>
      </p:sp>
    </p:spTree>
    <p:extLst>
      <p:ext uri="{BB962C8B-B14F-4D97-AF65-F5344CB8AC3E}">
        <p14:creationId xmlns:p14="http://schemas.microsoft.com/office/powerpoint/2010/main" val="4219550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GB" sz="5000"/>
              <a:t>What makes a business scalable?</a:t>
            </a:r>
            <a:endParaRPr lang="en-US" sz="5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27457-8A17-FE42-B051-A9DFF5CCE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24261" b="-6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078564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11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Popular Misconceptions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02135" y="4001587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8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….about starting/running a business</a:t>
            </a:r>
          </a:p>
          <a:p>
            <a:pPr algn="ctr"/>
            <a:endParaRPr lang="en-US" sz="8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8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596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19" y="781557"/>
            <a:ext cx="9603275" cy="1049235"/>
          </a:xfrm>
        </p:spPr>
        <p:txBody>
          <a:bodyPr/>
          <a:lstStyle/>
          <a:p>
            <a:r>
              <a:rPr lang="en-US" dirty="0"/>
              <a:t>Popular Misconception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59" y="2025892"/>
            <a:ext cx="9603275" cy="3450613"/>
          </a:xfrm>
        </p:spPr>
        <p:txBody>
          <a:bodyPr/>
          <a:lstStyle/>
          <a:p>
            <a:r>
              <a:rPr lang="en-US" sz="4000" b="1" dirty="0">
                <a:solidFill>
                  <a:srgbClr val="33CCCC"/>
                </a:solidFill>
              </a:rPr>
              <a:t>Build it and they will come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US" dirty="0"/>
              <a:t>The biggest mistake businesses make </a:t>
            </a:r>
          </a:p>
          <a:p>
            <a:pPr marL="0" indent="0">
              <a:buNone/>
            </a:pPr>
            <a:r>
              <a:rPr lang="en-US" dirty="0"/>
              <a:t>when trying to get traction is failing to </a:t>
            </a:r>
          </a:p>
          <a:p>
            <a:pPr marL="0" indent="0">
              <a:buNone/>
            </a:pPr>
            <a:r>
              <a:rPr lang="en-US" dirty="0"/>
              <a:t>pursue traction in parallel with product </a:t>
            </a:r>
          </a:p>
          <a:p>
            <a:pPr marL="0" indent="0">
              <a:buNone/>
            </a:pPr>
            <a:r>
              <a:rPr lang="en-US" dirty="0"/>
              <a:t>development.”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ndex of /cartoons/2001/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63" y="-265176"/>
            <a:ext cx="5218049" cy="69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882" y="314675"/>
            <a:ext cx="454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5BBDB7"/>
                </a:solidFill>
                <a:latin typeface="Berlin Sans FB Demi" panose="020E0802020502020306" pitchFamily="34" charset="0"/>
              </a:rPr>
              <a:t>Treat and a half/”</a:t>
            </a:r>
            <a:r>
              <a:rPr lang="en-US" dirty="0" err="1">
                <a:solidFill>
                  <a:srgbClr val="5BBDB7"/>
                </a:solidFill>
                <a:latin typeface="Berlin Sans FB Demi" panose="020E0802020502020306" pitchFamily="34" charset="0"/>
              </a:rPr>
              <a:t>Brawta</a:t>
            </a:r>
            <a:r>
              <a:rPr lang="en-US" dirty="0">
                <a:solidFill>
                  <a:srgbClr val="5BBDB7"/>
                </a:solidFill>
                <a:latin typeface="Berlin Sans FB Demi" panose="020E0802020502020306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11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Popular Misconception #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/>
          </p:cNvSpPr>
          <p:nvPr/>
        </p:nvSpPr>
        <p:spPr>
          <a:xfrm>
            <a:off x="1744534" y="2543633"/>
            <a:ext cx="8618110" cy="3566160"/>
          </a:xfrm>
          <a:prstGeom prst="rect">
            <a:avLst/>
          </a:prstGeom>
        </p:spPr>
        <p:txBody>
          <a:bodyPr/>
          <a:lstStyle/>
          <a:p>
            <a:pPr defTabSz="740664">
              <a:spcAft>
                <a:spcPts val="600"/>
              </a:spcAft>
            </a:pPr>
            <a:r>
              <a:rPr lang="en-US" sz="1458" b="1" kern="1200">
                <a:solidFill>
                  <a:srgbClr val="006060"/>
                </a:solidFill>
                <a:latin typeface="+mn-lt"/>
                <a:ea typeface="+mn-ea"/>
                <a:cs typeface="+mn-cs"/>
              </a:rPr>
              <a:t>Building a business around your passion guarantees success</a:t>
            </a:r>
            <a:endParaRPr lang="en-US" b="1">
              <a:solidFill>
                <a:srgbClr val="33CCCC"/>
              </a:solidFill>
            </a:endParaRPr>
          </a:p>
        </p:txBody>
      </p:sp>
      <p:pic>
        <p:nvPicPr>
          <p:cNvPr id="4" name="Picture 2" descr="What is the role of a technical expert in ISO au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671" y="3273526"/>
            <a:ext cx="2567527" cy="20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40321" y="3203465"/>
            <a:ext cx="3284229" cy="2820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166" indent="-185166" defTabSz="740664">
              <a:spcBef>
                <a:spcPts val="810"/>
              </a:spcBef>
            </a:pPr>
            <a:r>
              <a:rPr 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Consultant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Baker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Designer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Developer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 Stylist</a:t>
            </a:r>
          </a:p>
          <a:p>
            <a:pPr marL="185166" indent="-185166" defTabSz="740664">
              <a:spcBef>
                <a:spcPts val="810"/>
              </a:spcBef>
            </a:pPr>
            <a:r>
              <a:rPr 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Technician</a:t>
            </a:r>
          </a:p>
          <a:p>
            <a:endParaRPr lang="en-US" dirty="0"/>
          </a:p>
        </p:txBody>
      </p:sp>
      <p:pic>
        <p:nvPicPr>
          <p:cNvPr id="6" name="Picture 5" descr="Target , Focus, Dartboard Vector Icon Illustration Stock Vector -  Illustration of shot, idea: 1832610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00" y="3032365"/>
            <a:ext cx="1826665" cy="16783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27074" y="4665279"/>
            <a:ext cx="1887761" cy="9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FOCUS: </a:t>
            </a:r>
          </a:p>
          <a:p>
            <a:pPr marL="231458" indent="-231458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Owner’s skills sets; </a:t>
            </a:r>
          </a:p>
          <a:p>
            <a:pPr marL="231458" indent="-231458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Owners Interest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2230</Words>
  <Application>Microsoft Office PowerPoint</Application>
  <PresentationFormat>Widescreen</PresentationFormat>
  <Paragraphs>338</Paragraphs>
  <Slides>64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ＭＳ Ｐゴシック</vt:lpstr>
      <vt:lpstr>Arial</vt:lpstr>
      <vt:lpstr>Berlin Sans FB Demi</vt:lpstr>
      <vt:lpstr>Calibri</vt:lpstr>
      <vt:lpstr>Calibri Light</vt:lpstr>
      <vt:lpstr>Helvetica Neue Medium</vt:lpstr>
      <vt:lpstr>SourceSansPro</vt:lpstr>
      <vt:lpstr>Times Bold Italic</vt:lpstr>
      <vt:lpstr>Times New Roman</vt:lpstr>
      <vt:lpstr>Office Theme</vt:lpstr>
      <vt:lpstr>Business Anatomy 101</vt:lpstr>
      <vt:lpstr>House-keeping</vt:lpstr>
      <vt:lpstr>Workbook: activity 1</vt:lpstr>
      <vt:lpstr>What we will cover</vt:lpstr>
      <vt:lpstr>At the close of the session we will be able to:</vt:lpstr>
      <vt:lpstr>This week’s book recommendation</vt:lpstr>
      <vt:lpstr>     Popular Misconceptions</vt:lpstr>
      <vt:lpstr>Popular Misconception # 1</vt:lpstr>
      <vt:lpstr>Popular Misconception # 2</vt:lpstr>
      <vt:lpstr>Popular Misconception #3</vt:lpstr>
      <vt:lpstr>What business is not                    </vt:lpstr>
      <vt:lpstr>PowerPoint Presentation</vt:lpstr>
      <vt:lpstr>Your business as an asset</vt:lpstr>
      <vt:lpstr>Let’s discuss</vt:lpstr>
      <vt:lpstr>What is an asset?</vt:lpstr>
      <vt:lpstr> YOUR BUSINESS……</vt:lpstr>
      <vt:lpstr>BUSINESS AS AN ASSET</vt:lpstr>
      <vt:lpstr>How is a business an asset?</vt:lpstr>
      <vt:lpstr>Why is it important to think asset?</vt:lpstr>
      <vt:lpstr>Why is it important to think asset?</vt:lpstr>
      <vt:lpstr>Benefits of treating the business as an asset</vt:lpstr>
      <vt:lpstr>Think ‘sellable’ from the get-go </vt:lpstr>
      <vt:lpstr>MENTAL MODELS FOR BUSINESS</vt:lpstr>
      <vt:lpstr>MENTAL MODELS</vt:lpstr>
      <vt:lpstr>MENTAL MODELS</vt:lpstr>
      <vt:lpstr>MENTAL MODELS</vt:lpstr>
      <vt:lpstr>4 mental MODELS TO EXPLORE:</vt:lpstr>
      <vt:lpstr>(BUT) WHAT IS A BUSINESS?</vt:lpstr>
      <vt:lpstr>MENTAL MODEL #1 –     BUSINESS AS A 5-PART PROCESS</vt:lpstr>
      <vt:lpstr>Most often a non-linear process</vt:lpstr>
      <vt:lpstr>MENTAL MODEL #1 BUSINESS AS A 5-PART PROCESS</vt:lpstr>
      <vt:lpstr>MENTAL MODEL #1 – BUSINESS AS A 5-PART PROCESS</vt:lpstr>
      <vt:lpstr>WORKBOOK :  EXERCISE 2</vt:lpstr>
      <vt:lpstr>Mental model #2 – the  360 (quadrant) approach</vt:lpstr>
      <vt:lpstr>Understanding THE MANAGEMENT FRAMEWORK</vt:lpstr>
      <vt:lpstr>MENTAL MODEL # 3 – value chain</vt:lpstr>
      <vt:lpstr>     MENTAL MODEL # 3 – value chain                (primary activities)</vt:lpstr>
      <vt:lpstr> MENTAL MODEL # 3 – THE VALUE CHAIN</vt:lpstr>
      <vt:lpstr>Mental model # 4 – the business model</vt:lpstr>
      <vt:lpstr>Understanding the Management Framework</vt:lpstr>
      <vt:lpstr>Examples of Other mental models</vt:lpstr>
      <vt:lpstr>How to think like an entrepreneur</vt:lpstr>
      <vt:lpstr>The business owner’s (TOO) many HATS</vt:lpstr>
      <vt:lpstr>Your BUSINESS MUST evolve…..</vt:lpstr>
      <vt:lpstr>THINK LIKE A BOSS!!!</vt:lpstr>
      <vt:lpstr>WORKING IN YOUR BUSINESS </vt:lpstr>
      <vt:lpstr>THINK LIKE A BOSS - WORK ON THE BUSINESS </vt:lpstr>
      <vt:lpstr> Think like a boss!!!</vt:lpstr>
      <vt:lpstr>DEFINITION - Mind-set</vt:lpstr>
      <vt:lpstr> 1. self efficacy</vt:lpstr>
      <vt:lpstr>self efficacy</vt:lpstr>
      <vt:lpstr>CAN-DO</vt:lpstr>
      <vt:lpstr> 2. locus of control</vt:lpstr>
      <vt:lpstr> 2. LOCUS OF CONTROL</vt:lpstr>
      <vt:lpstr>4. Growth mindset</vt:lpstr>
      <vt:lpstr>THINK VALUE</vt:lpstr>
      <vt:lpstr>HOW TO THINK LIKE AN ENTREPRENEUR:    -  HEALTHY RISK-APPETITE</vt:lpstr>
      <vt:lpstr>THINK PROBLEM SOLVER</vt:lpstr>
      <vt:lpstr>Think management:   What’s on your Dashboard?</vt:lpstr>
      <vt:lpstr>PowerPoint Presentation</vt:lpstr>
      <vt:lpstr>The anatomy of A business</vt:lpstr>
      <vt:lpstr> Think of your business as a body with various parts</vt:lpstr>
      <vt:lpstr>PowerPoint Presentation</vt:lpstr>
      <vt:lpstr>What makes a business scalable?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Anatomy 101</dc:title>
  <dc:creator>User</dc:creator>
  <cp:lastModifiedBy>User</cp:lastModifiedBy>
  <cp:revision>163</cp:revision>
  <dcterms:created xsi:type="dcterms:W3CDTF">2024-02-11T22:44:18Z</dcterms:created>
  <dcterms:modified xsi:type="dcterms:W3CDTF">2024-02-12T00:10:38Z</dcterms:modified>
</cp:coreProperties>
</file>